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6"/>
  </p:notesMasterIdLst>
  <p:handoutMasterIdLst>
    <p:handoutMasterId r:id="rId57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4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335" r:id="rId22"/>
    <p:sldId id="336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337" r:id="rId49"/>
    <p:sldId id="288" r:id="rId50"/>
    <p:sldId id="289" r:id="rId51"/>
    <p:sldId id="320" r:id="rId52"/>
    <p:sldId id="274" r:id="rId53"/>
    <p:sldId id="275" r:id="rId54"/>
    <p:sldId id="329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D5161D-A21B-4BAD-A3BA-80DD1B84855D}" v="159" dt="2023-04-09T11:04:22.294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1" d="100"/>
          <a:sy n="61" d="100"/>
        </p:scale>
        <p:origin x="108" y="7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Ramos, Pablo" userId="016ba046-4a9a-4ebd-8ae7-8b71d278acc3" providerId="ADAL" clId="{36D5161D-A21B-4BAD-A3BA-80DD1B84855D}"/>
    <pc:docChg chg="undo redo custSel addSld delSld modSld">
      <pc:chgData name="Ramos, Pablo" userId="016ba046-4a9a-4ebd-8ae7-8b71d278acc3" providerId="ADAL" clId="{36D5161D-A21B-4BAD-A3BA-80DD1B84855D}" dt="2023-04-09T11:40:06.622" v="1956"/>
      <pc:docMkLst>
        <pc:docMk/>
      </pc:docMkLst>
      <pc:sldChg chg="modSp mod">
        <pc:chgData name="Ramos, Pablo" userId="016ba046-4a9a-4ebd-8ae7-8b71d278acc3" providerId="ADAL" clId="{36D5161D-A21B-4BAD-A3BA-80DD1B84855D}" dt="2023-04-07T11:00:25.789" v="248" actId="6549"/>
        <pc:sldMkLst>
          <pc:docMk/>
          <pc:sldMk cId="1553432724" sldId="262"/>
        </pc:sldMkLst>
        <pc:spChg chg="mod">
          <ac:chgData name="Ramos, Pablo" userId="016ba046-4a9a-4ebd-8ae7-8b71d278acc3" providerId="ADAL" clId="{36D5161D-A21B-4BAD-A3BA-80DD1B84855D}" dt="2023-04-07T11:00:25.789" v="248" actId="6549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Ramos, Pablo" userId="016ba046-4a9a-4ebd-8ae7-8b71d278acc3" providerId="ADAL" clId="{36D5161D-A21B-4BAD-A3BA-80DD1B84855D}" dt="2023-04-07T11:06:18.802" v="321"/>
        <pc:sldMkLst>
          <pc:docMk/>
          <pc:sldMk cId="3288665831" sldId="263"/>
        </pc:sldMkLst>
        <pc:spChg chg="mod">
          <ac:chgData name="Ramos, Pablo" userId="016ba046-4a9a-4ebd-8ae7-8b71d278acc3" providerId="ADAL" clId="{36D5161D-A21B-4BAD-A3BA-80DD1B84855D}" dt="2023-04-07T11:06:18.802" v="321"/>
          <ac:spMkLst>
            <pc:docMk/>
            <pc:sldMk cId="3288665831" sldId="263"/>
            <ac:spMk id="5" creationId="{1B07C49E-AFFC-EC46-8930-E4D428F5F943}"/>
          </ac:spMkLst>
        </pc:spChg>
      </pc:sldChg>
      <pc:sldChg chg="addSp delSp modSp mod">
        <pc:chgData name="Ramos, Pablo" userId="016ba046-4a9a-4ebd-8ae7-8b71d278acc3" providerId="ADAL" clId="{36D5161D-A21B-4BAD-A3BA-80DD1B84855D}" dt="2023-04-09T11:37:48.187" v="1854"/>
        <pc:sldMkLst>
          <pc:docMk/>
          <pc:sldMk cId="2987552906" sldId="264"/>
        </pc:sldMkLst>
        <pc:spChg chg="mod">
          <ac:chgData name="Ramos, Pablo" userId="016ba046-4a9a-4ebd-8ae7-8b71d278acc3" providerId="ADAL" clId="{36D5161D-A21B-4BAD-A3BA-80DD1B84855D}" dt="2023-04-09T11:37:48.187" v="1854"/>
          <ac:spMkLst>
            <pc:docMk/>
            <pc:sldMk cId="2987552906" sldId="264"/>
            <ac:spMk id="5" creationId="{1B07C49E-AFFC-EC46-8930-E4D428F5F943}"/>
          </ac:spMkLst>
        </pc:spChg>
        <pc:spChg chg="add mod">
          <ac:chgData name="Ramos, Pablo" userId="016ba046-4a9a-4ebd-8ae7-8b71d278acc3" providerId="ADAL" clId="{36D5161D-A21B-4BAD-A3BA-80DD1B84855D}" dt="2023-04-07T11:17:33.247" v="589"/>
          <ac:spMkLst>
            <pc:docMk/>
            <pc:sldMk cId="2987552906" sldId="264"/>
            <ac:spMk id="6" creationId="{2F811189-9DB2-4938-9045-DF45B5B9DDDD}"/>
          </ac:spMkLst>
        </pc:spChg>
        <pc:spChg chg="add mod">
          <ac:chgData name="Ramos, Pablo" userId="016ba046-4a9a-4ebd-8ae7-8b71d278acc3" providerId="ADAL" clId="{36D5161D-A21B-4BAD-A3BA-80DD1B84855D}" dt="2023-04-07T11:18:01.216" v="590"/>
          <ac:spMkLst>
            <pc:docMk/>
            <pc:sldMk cId="2987552906" sldId="264"/>
            <ac:spMk id="9" creationId="{7E031F7A-76AD-4DE8-AAD7-77D667A213AD}"/>
          </ac:spMkLst>
        </pc:spChg>
        <pc:spChg chg="add mod">
          <ac:chgData name="Ramos, Pablo" userId="016ba046-4a9a-4ebd-8ae7-8b71d278acc3" providerId="ADAL" clId="{36D5161D-A21B-4BAD-A3BA-80DD1B84855D}" dt="2023-04-07T11:18:24.963" v="599" actId="122"/>
          <ac:spMkLst>
            <pc:docMk/>
            <pc:sldMk cId="2987552906" sldId="264"/>
            <ac:spMk id="11" creationId="{F9ABD4B0-1B45-4DA4-85A8-CEF63D5EC8A1}"/>
          </ac:spMkLst>
        </pc:spChg>
        <pc:cxnChg chg="add mod">
          <ac:chgData name="Ramos, Pablo" userId="016ba046-4a9a-4ebd-8ae7-8b71d278acc3" providerId="ADAL" clId="{36D5161D-A21B-4BAD-A3BA-80DD1B84855D}" dt="2023-04-07T11:17:20.155" v="585" actId="14100"/>
          <ac:cxnSpMkLst>
            <pc:docMk/>
            <pc:sldMk cId="2987552906" sldId="264"/>
            <ac:cxnSpMk id="7" creationId="{46D4A358-6309-4A1D-9071-EA76882249F2}"/>
          </ac:cxnSpMkLst>
        </pc:cxnChg>
        <pc:cxnChg chg="add mod">
          <ac:chgData name="Ramos, Pablo" userId="016ba046-4a9a-4ebd-8ae7-8b71d278acc3" providerId="ADAL" clId="{36D5161D-A21B-4BAD-A3BA-80DD1B84855D}" dt="2023-04-07T11:17:24.139" v="587" actId="14100"/>
          <ac:cxnSpMkLst>
            <pc:docMk/>
            <pc:sldMk cId="2987552906" sldId="264"/>
            <ac:cxnSpMk id="10" creationId="{F5E2F339-EBF1-499A-8B49-AB703C75D3ED}"/>
          </ac:cxnSpMkLst>
        </pc:cxnChg>
        <pc:cxnChg chg="add del mod">
          <ac:chgData name="Ramos, Pablo" userId="016ba046-4a9a-4ebd-8ae7-8b71d278acc3" providerId="ADAL" clId="{36D5161D-A21B-4BAD-A3BA-80DD1B84855D}" dt="2023-04-07T11:17:25.266" v="588" actId="478"/>
          <ac:cxnSpMkLst>
            <pc:docMk/>
            <pc:sldMk cId="2987552906" sldId="264"/>
            <ac:cxnSpMk id="12" creationId="{5C8E5D65-7F9E-4725-A14B-5F869ED1DECE}"/>
          </ac:cxnSpMkLst>
        </pc:cxnChg>
      </pc:sldChg>
      <pc:sldChg chg="modSp mod">
        <pc:chgData name="Ramos, Pablo" userId="016ba046-4a9a-4ebd-8ae7-8b71d278acc3" providerId="ADAL" clId="{36D5161D-A21B-4BAD-A3BA-80DD1B84855D}" dt="2023-04-09T11:38:43.949" v="1910" actId="20577"/>
        <pc:sldMkLst>
          <pc:docMk/>
          <pc:sldMk cId="1578726356" sldId="265"/>
        </pc:sldMkLst>
        <pc:spChg chg="mod">
          <ac:chgData name="Ramos, Pablo" userId="016ba046-4a9a-4ebd-8ae7-8b71d278acc3" providerId="ADAL" clId="{36D5161D-A21B-4BAD-A3BA-80DD1B84855D}" dt="2023-04-09T11:38:43.949" v="1910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addSp delSp modSp mod">
        <pc:chgData name="Ramos, Pablo" userId="016ba046-4a9a-4ebd-8ae7-8b71d278acc3" providerId="ADAL" clId="{36D5161D-A21B-4BAD-A3BA-80DD1B84855D}" dt="2023-04-09T11:38:14.828" v="1883" actId="1076"/>
        <pc:sldMkLst>
          <pc:docMk/>
          <pc:sldMk cId="779971636" sldId="266"/>
        </pc:sldMkLst>
        <pc:spChg chg="mod">
          <ac:chgData name="Ramos, Pablo" userId="016ba046-4a9a-4ebd-8ae7-8b71d278acc3" providerId="ADAL" clId="{36D5161D-A21B-4BAD-A3BA-80DD1B84855D}" dt="2023-04-09T11:38:09.230" v="1882"/>
          <ac:spMkLst>
            <pc:docMk/>
            <pc:sldMk cId="779971636" sldId="266"/>
            <ac:spMk id="5" creationId="{1B07C49E-AFFC-EC46-8930-E4D428F5F943}"/>
          </ac:spMkLst>
        </pc:spChg>
        <pc:picChg chg="add del">
          <ac:chgData name="Ramos, Pablo" userId="016ba046-4a9a-4ebd-8ae7-8b71d278acc3" providerId="ADAL" clId="{36D5161D-A21B-4BAD-A3BA-80DD1B84855D}" dt="2023-04-07T11:20:58.939" v="612" actId="22"/>
          <ac:picMkLst>
            <pc:docMk/>
            <pc:sldMk cId="779971636" sldId="266"/>
            <ac:picMk id="6" creationId="{628B0417-E000-4BC8-BEC1-46CAEC0B7418}"/>
          </ac:picMkLst>
        </pc:picChg>
        <pc:picChg chg="add del mod">
          <ac:chgData name="Ramos, Pablo" userId="016ba046-4a9a-4ebd-8ae7-8b71d278acc3" providerId="ADAL" clId="{36D5161D-A21B-4BAD-A3BA-80DD1B84855D}" dt="2023-04-07T11:21:15.039" v="616" actId="22"/>
          <ac:picMkLst>
            <pc:docMk/>
            <pc:sldMk cId="779971636" sldId="266"/>
            <ac:picMk id="8" creationId="{736C296A-B111-46D2-935C-166AD100254E}"/>
          </ac:picMkLst>
        </pc:picChg>
        <pc:picChg chg="add mod">
          <ac:chgData name="Ramos, Pablo" userId="016ba046-4a9a-4ebd-8ae7-8b71d278acc3" providerId="ADAL" clId="{36D5161D-A21B-4BAD-A3BA-80DD1B84855D}" dt="2023-04-09T11:38:14.828" v="1883" actId="1076"/>
          <ac:picMkLst>
            <pc:docMk/>
            <pc:sldMk cId="779971636" sldId="266"/>
            <ac:picMk id="10" creationId="{F9BA5097-0FC0-48B9-9C30-938A9448918A}"/>
          </ac:picMkLst>
        </pc:picChg>
      </pc:sldChg>
      <pc:sldChg chg="addSp modSp mod">
        <pc:chgData name="Ramos, Pablo" userId="016ba046-4a9a-4ebd-8ae7-8b71d278acc3" providerId="ADAL" clId="{36D5161D-A21B-4BAD-A3BA-80DD1B84855D}" dt="2023-04-09T10:05:11.873" v="881" actId="12"/>
        <pc:sldMkLst>
          <pc:docMk/>
          <pc:sldMk cId="3865605948" sldId="269"/>
        </pc:sldMkLst>
        <pc:spChg chg="mod">
          <ac:chgData name="Ramos, Pablo" userId="016ba046-4a9a-4ebd-8ae7-8b71d278acc3" providerId="ADAL" clId="{36D5161D-A21B-4BAD-A3BA-80DD1B84855D}" dt="2023-04-09T10:05:11.873" v="881" actId="12"/>
          <ac:spMkLst>
            <pc:docMk/>
            <pc:sldMk cId="3865605948" sldId="269"/>
            <ac:spMk id="3" creationId="{373827F3-F386-AA4E-80ED-D86DEF8C158D}"/>
          </ac:spMkLst>
        </pc:spChg>
        <pc:picChg chg="add mod">
          <ac:chgData name="Ramos, Pablo" userId="016ba046-4a9a-4ebd-8ae7-8b71d278acc3" providerId="ADAL" clId="{36D5161D-A21B-4BAD-A3BA-80DD1B84855D}" dt="2023-04-09T10:04:21.224" v="860" actId="14100"/>
          <ac:picMkLst>
            <pc:docMk/>
            <pc:sldMk cId="3865605948" sldId="269"/>
            <ac:picMk id="6" creationId="{29E44168-2834-499E-89C4-E062C4855504}"/>
          </ac:picMkLst>
        </pc:picChg>
      </pc:sldChg>
      <pc:sldChg chg="addSp delSp modSp mod">
        <pc:chgData name="Ramos, Pablo" userId="016ba046-4a9a-4ebd-8ae7-8b71d278acc3" providerId="ADAL" clId="{36D5161D-A21B-4BAD-A3BA-80DD1B84855D}" dt="2023-04-09T10:13:27.355" v="1091" actId="1076"/>
        <pc:sldMkLst>
          <pc:docMk/>
          <pc:sldMk cId="2727850971" sldId="270"/>
        </pc:sldMkLst>
        <pc:spChg chg="mod">
          <ac:chgData name="Ramos, Pablo" userId="016ba046-4a9a-4ebd-8ae7-8b71d278acc3" providerId="ADAL" clId="{36D5161D-A21B-4BAD-A3BA-80DD1B84855D}" dt="2023-04-09T10:12:09.772" v="1061"/>
          <ac:spMkLst>
            <pc:docMk/>
            <pc:sldMk cId="2727850971" sldId="270"/>
            <ac:spMk id="5" creationId="{1B07C49E-AFFC-EC46-8930-E4D428F5F943}"/>
          </ac:spMkLst>
        </pc:spChg>
        <pc:graphicFrameChg chg="add del">
          <ac:chgData name="Ramos, Pablo" userId="016ba046-4a9a-4ebd-8ae7-8b71d278acc3" providerId="ADAL" clId="{36D5161D-A21B-4BAD-A3BA-80DD1B84855D}" dt="2023-04-09T10:12:26.918" v="1063" actId="3680"/>
          <ac:graphicFrameMkLst>
            <pc:docMk/>
            <pc:sldMk cId="2727850971" sldId="270"/>
            <ac:graphicFrameMk id="2" creationId="{5E49D9D3-E799-46D8-AFF2-69620B1DFA5B}"/>
          </ac:graphicFrameMkLst>
        </pc:graphicFrameChg>
        <pc:graphicFrameChg chg="add mod modGraphic">
          <ac:chgData name="Ramos, Pablo" userId="016ba046-4a9a-4ebd-8ae7-8b71d278acc3" providerId="ADAL" clId="{36D5161D-A21B-4BAD-A3BA-80DD1B84855D}" dt="2023-04-09T10:13:27.355" v="1091" actId="1076"/>
          <ac:graphicFrameMkLst>
            <pc:docMk/>
            <pc:sldMk cId="2727850971" sldId="270"/>
            <ac:graphicFrameMk id="6" creationId="{C4256608-F001-4888-BC22-DF27F492D655}"/>
          </ac:graphicFrameMkLst>
        </pc:graphicFrameChg>
      </pc:sldChg>
      <pc:sldChg chg="modSp mod">
        <pc:chgData name="Ramos, Pablo" userId="016ba046-4a9a-4ebd-8ae7-8b71d278acc3" providerId="ADAL" clId="{36D5161D-A21B-4BAD-A3BA-80DD1B84855D}" dt="2023-04-09T11:06:55.190" v="1814" actId="20577"/>
        <pc:sldMkLst>
          <pc:docMk/>
          <pc:sldMk cId="1630123617" sldId="274"/>
        </pc:sldMkLst>
        <pc:spChg chg="mod">
          <ac:chgData name="Ramos, Pablo" userId="016ba046-4a9a-4ebd-8ae7-8b71d278acc3" providerId="ADAL" clId="{36D5161D-A21B-4BAD-A3BA-80DD1B84855D}" dt="2023-04-09T11:06:55.190" v="1814" actId="20577"/>
          <ac:spMkLst>
            <pc:docMk/>
            <pc:sldMk cId="1630123617" sldId="274"/>
            <ac:spMk id="5" creationId="{28684E62-A9F8-4E7A-AB01-78893062A1B4}"/>
          </ac:spMkLst>
        </pc:spChg>
      </pc:sldChg>
      <pc:sldChg chg="addSp modSp mod">
        <pc:chgData name="Ramos, Pablo" userId="016ba046-4a9a-4ebd-8ae7-8b71d278acc3" providerId="ADAL" clId="{36D5161D-A21B-4BAD-A3BA-80DD1B84855D}" dt="2023-04-09T11:18:13.399" v="1820" actId="1076"/>
        <pc:sldMkLst>
          <pc:docMk/>
          <pc:sldMk cId="3410008520" sldId="275"/>
        </pc:sldMkLst>
        <pc:spChg chg="mod">
          <ac:chgData name="Ramos, Pablo" userId="016ba046-4a9a-4ebd-8ae7-8b71d278acc3" providerId="ADAL" clId="{36D5161D-A21B-4BAD-A3BA-80DD1B84855D}" dt="2023-04-09T11:07:30.988" v="1816" actId="20577"/>
          <ac:spMkLst>
            <pc:docMk/>
            <pc:sldMk cId="3410008520" sldId="275"/>
            <ac:spMk id="5" creationId="{28684E62-A9F8-4E7A-AB01-78893062A1B4}"/>
          </ac:spMkLst>
        </pc:spChg>
        <pc:picChg chg="add mod">
          <ac:chgData name="Ramos, Pablo" userId="016ba046-4a9a-4ebd-8ae7-8b71d278acc3" providerId="ADAL" clId="{36D5161D-A21B-4BAD-A3BA-80DD1B84855D}" dt="2023-04-09T11:18:13.399" v="1820" actId="1076"/>
          <ac:picMkLst>
            <pc:docMk/>
            <pc:sldMk cId="3410008520" sldId="275"/>
            <ac:picMk id="3" creationId="{12F69CB7-D440-4B1A-8AFC-E8D5D01F6C66}"/>
          </ac:picMkLst>
        </pc:picChg>
      </pc:sldChg>
      <pc:sldChg chg="modSp mod">
        <pc:chgData name="Ramos, Pablo" userId="016ba046-4a9a-4ebd-8ae7-8b71d278acc3" providerId="ADAL" clId="{36D5161D-A21B-4BAD-A3BA-80DD1B84855D}" dt="2023-04-09T11:39:18.900" v="1925"/>
        <pc:sldMkLst>
          <pc:docMk/>
          <pc:sldMk cId="148114319" sldId="276"/>
        </pc:sldMkLst>
        <pc:spChg chg="mod">
          <ac:chgData name="Ramos, Pablo" userId="016ba046-4a9a-4ebd-8ae7-8b71d278acc3" providerId="ADAL" clId="{36D5161D-A21B-4BAD-A3BA-80DD1B84855D}" dt="2023-04-09T11:39:18.900" v="1925"/>
          <ac:spMkLst>
            <pc:docMk/>
            <pc:sldMk cId="148114319" sldId="276"/>
            <ac:spMk id="5" creationId="{1B07C49E-AFFC-EC46-8930-E4D428F5F943}"/>
          </ac:spMkLst>
        </pc:spChg>
      </pc:sldChg>
      <pc:sldChg chg="modSp mod">
        <pc:chgData name="Ramos, Pablo" userId="016ba046-4a9a-4ebd-8ae7-8b71d278acc3" providerId="ADAL" clId="{36D5161D-A21B-4BAD-A3BA-80DD1B84855D}" dt="2023-04-07T12:13:35.778" v="816" actId="20577"/>
        <pc:sldMkLst>
          <pc:docMk/>
          <pc:sldMk cId="321008965" sldId="277"/>
        </pc:sldMkLst>
        <pc:spChg chg="mod">
          <ac:chgData name="Ramos, Pablo" userId="016ba046-4a9a-4ebd-8ae7-8b71d278acc3" providerId="ADAL" clId="{36D5161D-A21B-4BAD-A3BA-80DD1B84855D}" dt="2023-04-07T12:13:35.778" v="816" actId="20577"/>
          <ac:spMkLst>
            <pc:docMk/>
            <pc:sldMk cId="321008965" sldId="277"/>
            <ac:spMk id="8" creationId="{C7B9C153-C85C-3240-8E7E-523FBC004564}"/>
          </ac:spMkLst>
        </pc:spChg>
      </pc:sldChg>
      <pc:sldChg chg="addSp delSp">
        <pc:chgData name="Ramos, Pablo" userId="016ba046-4a9a-4ebd-8ae7-8b71d278acc3" providerId="ADAL" clId="{36D5161D-A21B-4BAD-A3BA-80DD1B84855D}" dt="2023-04-07T12:13:49.739" v="820"/>
        <pc:sldMkLst>
          <pc:docMk/>
          <pc:sldMk cId="178270660" sldId="284"/>
        </pc:sldMkLst>
        <pc:picChg chg="add del">
          <ac:chgData name="Ramos, Pablo" userId="016ba046-4a9a-4ebd-8ae7-8b71d278acc3" providerId="ADAL" clId="{36D5161D-A21B-4BAD-A3BA-80DD1B84855D}" dt="2023-04-07T12:13:49.739" v="820"/>
          <ac:picMkLst>
            <pc:docMk/>
            <pc:sldMk cId="178270660" sldId="284"/>
            <ac:picMk id="3" creationId="{AF153037-69A3-45EF-B93B-DF35C284775D}"/>
          </ac:picMkLst>
        </pc:picChg>
      </pc:sldChg>
      <pc:sldChg chg="addSp modSp mod">
        <pc:chgData name="Ramos, Pablo" userId="016ba046-4a9a-4ebd-8ae7-8b71d278acc3" providerId="ADAL" clId="{36D5161D-A21B-4BAD-A3BA-80DD1B84855D}" dt="2023-04-09T11:04:39.146" v="1777" actId="1076"/>
        <pc:sldMkLst>
          <pc:docMk/>
          <pc:sldMk cId="2459446073" sldId="289"/>
        </pc:sldMkLst>
        <pc:spChg chg="mod">
          <ac:chgData name="Ramos, Pablo" userId="016ba046-4a9a-4ebd-8ae7-8b71d278acc3" providerId="ADAL" clId="{36D5161D-A21B-4BAD-A3BA-80DD1B84855D}" dt="2023-04-09T11:04:35.695" v="1775" actId="20577"/>
          <ac:spMkLst>
            <pc:docMk/>
            <pc:sldMk cId="2459446073" sldId="289"/>
            <ac:spMk id="5" creationId="{1B07C49E-AFFC-EC46-8930-E4D428F5F943}"/>
          </ac:spMkLst>
        </pc:spChg>
        <pc:picChg chg="add mod">
          <ac:chgData name="Ramos, Pablo" userId="016ba046-4a9a-4ebd-8ae7-8b71d278acc3" providerId="ADAL" clId="{36D5161D-A21B-4BAD-A3BA-80DD1B84855D}" dt="2023-04-09T11:04:39.146" v="1777" actId="1076"/>
          <ac:picMkLst>
            <pc:docMk/>
            <pc:sldMk cId="2459446073" sldId="289"/>
            <ac:picMk id="3" creationId="{C8662A23-E682-459A-BAA1-3524FC5E3E92}"/>
          </ac:picMkLst>
        </pc:picChg>
      </pc:sldChg>
      <pc:sldChg chg="addSp delSp modSp mod">
        <pc:chgData name="Ramos, Pablo" userId="016ba046-4a9a-4ebd-8ae7-8b71d278acc3" providerId="ADAL" clId="{36D5161D-A21B-4BAD-A3BA-80DD1B84855D}" dt="2023-04-09T11:40:06.622" v="1956"/>
        <pc:sldMkLst>
          <pc:docMk/>
          <pc:sldMk cId="1813711241" sldId="293"/>
        </pc:sldMkLst>
        <pc:spChg chg="add del">
          <ac:chgData name="Ramos, Pablo" userId="016ba046-4a9a-4ebd-8ae7-8b71d278acc3" providerId="ADAL" clId="{36D5161D-A21B-4BAD-A3BA-80DD1B84855D}" dt="2023-04-07T12:09:03.645" v="693"/>
          <ac:spMkLst>
            <pc:docMk/>
            <pc:sldMk cId="1813711241" sldId="293"/>
            <ac:spMk id="2" creationId="{3143EFA6-1F20-409C-B027-1909C527E672}"/>
          </ac:spMkLst>
        </pc:spChg>
        <pc:spChg chg="mod">
          <ac:chgData name="Ramos, Pablo" userId="016ba046-4a9a-4ebd-8ae7-8b71d278acc3" providerId="ADAL" clId="{36D5161D-A21B-4BAD-A3BA-80DD1B84855D}" dt="2023-04-09T11:40:06.622" v="1956"/>
          <ac:spMkLst>
            <pc:docMk/>
            <pc:sldMk cId="1813711241" sldId="293"/>
            <ac:spMk id="5" creationId="{1B07C49E-AFFC-EC46-8930-E4D428F5F943}"/>
          </ac:spMkLst>
        </pc:spChg>
        <pc:spChg chg="add del mod">
          <ac:chgData name="Ramos, Pablo" userId="016ba046-4a9a-4ebd-8ae7-8b71d278acc3" providerId="ADAL" clId="{36D5161D-A21B-4BAD-A3BA-80DD1B84855D}" dt="2023-04-07T12:09:03.280" v="692"/>
          <ac:spMkLst>
            <pc:docMk/>
            <pc:sldMk cId="1813711241" sldId="293"/>
            <ac:spMk id="6" creationId="{F206A784-0A25-455D-A95B-2A63C15F01A3}"/>
          </ac:spMkLst>
        </pc:spChg>
        <pc:spChg chg="add mod">
          <ac:chgData name="Ramos, Pablo" userId="016ba046-4a9a-4ebd-8ae7-8b71d278acc3" providerId="ADAL" clId="{36D5161D-A21B-4BAD-A3BA-80DD1B84855D}" dt="2023-04-07T12:10:40.029" v="709"/>
          <ac:spMkLst>
            <pc:docMk/>
            <pc:sldMk cId="1813711241" sldId="293"/>
            <ac:spMk id="7" creationId="{3F34F3DF-4BD8-4DB9-BD3D-8D7F75837F49}"/>
          </ac:spMkLst>
        </pc:spChg>
        <pc:spChg chg="add del">
          <ac:chgData name="Ramos, Pablo" userId="016ba046-4a9a-4ebd-8ae7-8b71d278acc3" providerId="ADAL" clId="{36D5161D-A21B-4BAD-A3BA-80DD1B84855D}" dt="2023-04-07T12:10:12.683" v="699"/>
          <ac:spMkLst>
            <pc:docMk/>
            <pc:sldMk cId="1813711241" sldId="293"/>
            <ac:spMk id="9" creationId="{CD35029E-1B27-4E9E-840A-189DDEBC80B5}"/>
          </ac:spMkLst>
        </pc:spChg>
        <pc:spChg chg="add mod">
          <ac:chgData name="Ramos, Pablo" userId="016ba046-4a9a-4ebd-8ae7-8b71d278acc3" providerId="ADAL" clId="{36D5161D-A21B-4BAD-A3BA-80DD1B84855D}" dt="2023-04-07T12:11:26.447" v="727" actId="20577"/>
          <ac:spMkLst>
            <pc:docMk/>
            <pc:sldMk cId="1813711241" sldId="293"/>
            <ac:spMk id="10" creationId="{A1D5540D-1FC0-479A-A527-CE0CEB8FF602}"/>
          </ac:spMkLst>
        </pc:spChg>
        <pc:spChg chg="add del">
          <ac:chgData name="Ramos, Pablo" userId="016ba046-4a9a-4ebd-8ae7-8b71d278acc3" providerId="ADAL" clId="{36D5161D-A21B-4BAD-A3BA-80DD1B84855D}" dt="2023-04-07T12:11:11.286" v="713"/>
          <ac:spMkLst>
            <pc:docMk/>
            <pc:sldMk cId="1813711241" sldId="293"/>
            <ac:spMk id="11" creationId="{5F7AF849-4174-4407-97EA-BD07D66FE698}"/>
          </ac:spMkLst>
        </pc:spChg>
        <pc:spChg chg="add mod">
          <ac:chgData name="Ramos, Pablo" userId="016ba046-4a9a-4ebd-8ae7-8b71d278acc3" providerId="ADAL" clId="{36D5161D-A21B-4BAD-A3BA-80DD1B84855D}" dt="2023-04-07T12:11:58.506" v="751" actId="20577"/>
          <ac:spMkLst>
            <pc:docMk/>
            <pc:sldMk cId="1813711241" sldId="293"/>
            <ac:spMk id="12" creationId="{ECE487AA-99C8-4FA4-B25C-59DD45A265BA}"/>
          </ac:spMkLst>
        </pc:spChg>
        <pc:cxnChg chg="add mod">
          <ac:chgData name="Ramos, Pablo" userId="016ba046-4a9a-4ebd-8ae7-8b71d278acc3" providerId="ADAL" clId="{36D5161D-A21B-4BAD-A3BA-80DD1B84855D}" dt="2023-04-07T12:09:24.575" v="697"/>
          <ac:cxnSpMkLst>
            <pc:docMk/>
            <pc:sldMk cId="1813711241" sldId="293"/>
            <ac:cxnSpMk id="8" creationId="{D781ECBB-8C7D-4C9A-B41D-AD4929FCBA6B}"/>
          </ac:cxnSpMkLst>
        </pc:cxnChg>
        <pc:cxnChg chg="add mod">
          <ac:chgData name="Ramos, Pablo" userId="016ba046-4a9a-4ebd-8ae7-8b71d278acc3" providerId="ADAL" clId="{36D5161D-A21B-4BAD-A3BA-80DD1B84855D}" dt="2023-04-07T12:11:38.661" v="733" actId="14100"/>
          <ac:cxnSpMkLst>
            <pc:docMk/>
            <pc:sldMk cId="1813711241" sldId="293"/>
            <ac:cxnSpMk id="13" creationId="{52835E26-1C48-4B1A-BD4A-0B0E4B8F44CD}"/>
          </ac:cxnSpMkLst>
        </pc:cxnChg>
      </pc:sldChg>
      <pc:sldChg chg="addSp delSp modSp mod">
        <pc:chgData name="Ramos, Pablo" userId="016ba046-4a9a-4ebd-8ae7-8b71d278acc3" providerId="ADAL" clId="{36D5161D-A21B-4BAD-A3BA-80DD1B84855D}" dt="2023-04-09T10:46:18.591" v="1634" actId="20577"/>
        <pc:sldMkLst>
          <pc:docMk/>
          <pc:sldMk cId="981671777" sldId="296"/>
        </pc:sldMkLst>
        <pc:spChg chg="mod">
          <ac:chgData name="Ramos, Pablo" userId="016ba046-4a9a-4ebd-8ae7-8b71d278acc3" providerId="ADAL" clId="{36D5161D-A21B-4BAD-A3BA-80DD1B84855D}" dt="2023-04-09T10:46:18.591" v="1634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Ramos, Pablo" userId="016ba046-4a9a-4ebd-8ae7-8b71d278acc3" providerId="ADAL" clId="{36D5161D-A21B-4BAD-A3BA-80DD1B84855D}" dt="2023-04-09T10:42:21.240" v="1621"/>
          <ac:spMkLst>
            <pc:docMk/>
            <pc:sldMk cId="981671777" sldId="296"/>
            <ac:spMk id="5" creationId="{85D9F803-CDBC-C74C-AF1B-2B5937D1C241}"/>
          </ac:spMkLst>
        </pc:spChg>
        <pc:picChg chg="add del mod">
          <ac:chgData name="Ramos, Pablo" userId="016ba046-4a9a-4ebd-8ae7-8b71d278acc3" providerId="ADAL" clId="{36D5161D-A21B-4BAD-A3BA-80DD1B84855D}" dt="2023-04-09T10:45:50.166" v="1625" actId="478"/>
          <ac:picMkLst>
            <pc:docMk/>
            <pc:sldMk cId="981671777" sldId="296"/>
            <ac:picMk id="6" creationId="{EDB061E6-A238-4BBD-B39D-CCB2684FC0F7}"/>
          </ac:picMkLst>
        </pc:picChg>
        <pc:picChg chg="add mod">
          <ac:chgData name="Ramos, Pablo" userId="016ba046-4a9a-4ebd-8ae7-8b71d278acc3" providerId="ADAL" clId="{36D5161D-A21B-4BAD-A3BA-80DD1B84855D}" dt="2023-04-09T10:45:56.439" v="1629" actId="14100"/>
          <ac:picMkLst>
            <pc:docMk/>
            <pc:sldMk cId="981671777" sldId="296"/>
            <ac:picMk id="8" creationId="{91C6AB6D-349B-467C-ADBC-81AA510D479A}"/>
          </ac:picMkLst>
        </pc:picChg>
      </pc:sldChg>
      <pc:sldChg chg="addSp delSp modSp mod">
        <pc:chgData name="Ramos, Pablo" userId="016ba046-4a9a-4ebd-8ae7-8b71d278acc3" providerId="ADAL" clId="{36D5161D-A21B-4BAD-A3BA-80DD1B84855D}" dt="2023-04-09T11:35:43.927" v="1835" actId="27636"/>
        <pc:sldMkLst>
          <pc:docMk/>
          <pc:sldMk cId="280316088" sldId="299"/>
        </pc:sldMkLst>
        <pc:spChg chg="add mod">
          <ac:chgData name="Ramos, Pablo" userId="016ba046-4a9a-4ebd-8ae7-8b71d278acc3" providerId="ADAL" clId="{36D5161D-A21B-4BAD-A3BA-80DD1B84855D}" dt="2023-04-07T11:10:39.221" v="426" actId="14100"/>
          <ac:spMkLst>
            <pc:docMk/>
            <pc:sldMk cId="280316088" sldId="299"/>
            <ac:spMk id="2" creationId="{D4CCB2A3-03A4-4F2D-8CFA-FB8D54B11B68}"/>
          </ac:spMkLst>
        </pc:spChg>
        <pc:spChg chg="mod">
          <ac:chgData name="Ramos, Pablo" userId="016ba046-4a9a-4ebd-8ae7-8b71d278acc3" providerId="ADAL" clId="{36D5161D-A21B-4BAD-A3BA-80DD1B84855D}" dt="2023-04-09T11:35:43.927" v="1835" actId="27636"/>
          <ac:spMkLst>
            <pc:docMk/>
            <pc:sldMk cId="280316088" sldId="299"/>
            <ac:spMk id="3" creationId="{AB0AB2AC-B7E6-6849-9AE9-697369407F8F}"/>
          </ac:spMkLst>
        </pc:spChg>
        <pc:spChg chg="del mod">
          <ac:chgData name="Ramos, Pablo" userId="016ba046-4a9a-4ebd-8ae7-8b71d278acc3" providerId="ADAL" clId="{36D5161D-A21B-4BAD-A3BA-80DD1B84855D}" dt="2023-04-07T11:08:58.921" v="341" actId="478"/>
          <ac:spMkLst>
            <pc:docMk/>
            <pc:sldMk cId="280316088" sldId="299"/>
            <ac:spMk id="5" creationId="{1B07C49E-AFFC-EC46-8930-E4D428F5F943}"/>
          </ac:spMkLst>
        </pc:spChg>
        <pc:spChg chg="add mod">
          <ac:chgData name="Ramos, Pablo" userId="016ba046-4a9a-4ebd-8ae7-8b71d278acc3" providerId="ADAL" clId="{36D5161D-A21B-4BAD-A3BA-80DD1B84855D}" dt="2023-04-07T11:10:45.783" v="428" actId="1076"/>
          <ac:spMkLst>
            <pc:docMk/>
            <pc:sldMk cId="280316088" sldId="299"/>
            <ac:spMk id="7" creationId="{110D81EC-8D42-4B4C-B35A-FA692C283EC6}"/>
          </ac:spMkLst>
        </pc:spChg>
        <pc:spChg chg="add mod">
          <ac:chgData name="Ramos, Pablo" userId="016ba046-4a9a-4ebd-8ae7-8b71d278acc3" providerId="ADAL" clId="{36D5161D-A21B-4BAD-A3BA-80DD1B84855D}" dt="2023-04-07T11:15:00.074" v="544" actId="20577"/>
          <ac:spMkLst>
            <pc:docMk/>
            <pc:sldMk cId="280316088" sldId="299"/>
            <ac:spMk id="8" creationId="{018E0080-AEEE-4F77-92D3-3AEF67E79579}"/>
          </ac:spMkLst>
        </pc:spChg>
        <pc:spChg chg="add del">
          <ac:chgData name="Ramos, Pablo" userId="016ba046-4a9a-4ebd-8ae7-8b71d278acc3" providerId="ADAL" clId="{36D5161D-A21B-4BAD-A3BA-80DD1B84855D}" dt="2023-04-07T11:09:20.262" v="346"/>
          <ac:spMkLst>
            <pc:docMk/>
            <pc:sldMk cId="280316088" sldId="299"/>
            <ac:spMk id="9" creationId="{385C361A-3E67-4583-92A0-B3CD079A2679}"/>
          </ac:spMkLst>
        </pc:spChg>
        <pc:spChg chg="add del">
          <ac:chgData name="Ramos, Pablo" userId="016ba046-4a9a-4ebd-8ae7-8b71d278acc3" providerId="ADAL" clId="{36D5161D-A21B-4BAD-A3BA-80DD1B84855D}" dt="2023-04-07T11:09:22.398" v="348"/>
          <ac:spMkLst>
            <pc:docMk/>
            <pc:sldMk cId="280316088" sldId="299"/>
            <ac:spMk id="10" creationId="{F501C537-A9AB-48D7-AE13-6ACA6E57A2FA}"/>
          </ac:spMkLst>
        </pc:spChg>
        <pc:spChg chg="add del">
          <ac:chgData name="Ramos, Pablo" userId="016ba046-4a9a-4ebd-8ae7-8b71d278acc3" providerId="ADAL" clId="{36D5161D-A21B-4BAD-A3BA-80DD1B84855D}" dt="2023-04-07T11:09:24.474" v="350"/>
          <ac:spMkLst>
            <pc:docMk/>
            <pc:sldMk cId="280316088" sldId="299"/>
            <ac:spMk id="11" creationId="{22953EE8-810D-4164-B519-FCEAA0C1F811}"/>
          </ac:spMkLst>
        </pc:spChg>
        <pc:cxnChg chg="add mod">
          <ac:chgData name="Ramos, Pablo" userId="016ba046-4a9a-4ebd-8ae7-8b71d278acc3" providerId="ADAL" clId="{36D5161D-A21B-4BAD-A3BA-80DD1B84855D}" dt="2023-04-07T11:11:00.570" v="430" actId="1582"/>
          <ac:cxnSpMkLst>
            <pc:docMk/>
            <pc:sldMk cId="280316088" sldId="299"/>
            <ac:cxnSpMk id="13" creationId="{D4A08D03-A9A2-4F25-8149-4A42CA779E45}"/>
          </ac:cxnSpMkLst>
        </pc:cxnChg>
        <pc:cxnChg chg="add mod">
          <ac:chgData name="Ramos, Pablo" userId="016ba046-4a9a-4ebd-8ae7-8b71d278acc3" providerId="ADAL" clId="{36D5161D-A21B-4BAD-A3BA-80DD1B84855D}" dt="2023-04-07T11:14:39.132" v="525" actId="14100"/>
          <ac:cxnSpMkLst>
            <pc:docMk/>
            <pc:sldMk cId="280316088" sldId="299"/>
            <ac:cxnSpMk id="14" creationId="{7F63A4DA-D726-4CE0-AABE-3FB6B6AE76B9}"/>
          </ac:cxnSpMkLst>
        </pc:cxnChg>
      </pc:sldChg>
      <pc:sldChg chg="addSp delSp modSp mod">
        <pc:chgData name="Ramos, Pablo" userId="016ba046-4a9a-4ebd-8ae7-8b71d278acc3" providerId="ADAL" clId="{36D5161D-A21B-4BAD-A3BA-80DD1B84855D}" dt="2023-04-09T11:36:36.319" v="1838"/>
        <pc:sldMkLst>
          <pc:docMk/>
          <pc:sldMk cId="1385553969" sldId="302"/>
        </pc:sldMkLst>
        <pc:spChg chg="del">
          <ac:chgData name="Ramos, Pablo" userId="016ba046-4a9a-4ebd-8ae7-8b71d278acc3" providerId="ADAL" clId="{36D5161D-A21B-4BAD-A3BA-80DD1B84855D}" dt="2023-04-07T11:12:37.409" v="444" actId="478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Ramos, Pablo" userId="016ba046-4a9a-4ebd-8ae7-8b71d278acc3" providerId="ADAL" clId="{36D5161D-A21B-4BAD-A3BA-80DD1B84855D}" dt="2023-04-09T11:36:36.319" v="1838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Ramos, Pablo" userId="016ba046-4a9a-4ebd-8ae7-8b71d278acc3" providerId="ADAL" clId="{36D5161D-A21B-4BAD-A3BA-80DD1B84855D}" dt="2023-04-07T11:12:58.723" v="454" actId="20577"/>
          <ac:spMkLst>
            <pc:docMk/>
            <pc:sldMk cId="1385553969" sldId="302"/>
            <ac:spMk id="7" creationId="{AD47DD91-D2F8-45BF-88CD-2C0B9C582CDA}"/>
          </ac:spMkLst>
        </pc:spChg>
        <pc:spChg chg="add mod">
          <ac:chgData name="Ramos, Pablo" userId="016ba046-4a9a-4ebd-8ae7-8b71d278acc3" providerId="ADAL" clId="{36D5161D-A21B-4BAD-A3BA-80DD1B84855D}" dt="2023-04-07T11:14:13.425" v="505" actId="122"/>
          <ac:spMkLst>
            <pc:docMk/>
            <pc:sldMk cId="1385553969" sldId="302"/>
            <ac:spMk id="8" creationId="{FE495035-4BE8-4605-BB3C-A5052ECF01A9}"/>
          </ac:spMkLst>
        </pc:spChg>
        <pc:spChg chg="add mod">
          <ac:chgData name="Ramos, Pablo" userId="016ba046-4a9a-4ebd-8ae7-8b71d278acc3" providerId="ADAL" clId="{36D5161D-A21B-4BAD-A3BA-80DD1B84855D}" dt="2023-04-07T11:15:47.634" v="567" actId="14100"/>
          <ac:spMkLst>
            <pc:docMk/>
            <pc:sldMk cId="1385553969" sldId="302"/>
            <ac:spMk id="9" creationId="{35667A37-5B98-44FC-B793-95E6301AC1D6}"/>
          </ac:spMkLst>
        </pc:spChg>
        <pc:spChg chg="add del">
          <ac:chgData name="Ramos, Pablo" userId="016ba046-4a9a-4ebd-8ae7-8b71d278acc3" providerId="ADAL" clId="{36D5161D-A21B-4BAD-A3BA-80DD1B84855D}" dt="2023-04-07T11:13:27.259" v="460"/>
          <ac:spMkLst>
            <pc:docMk/>
            <pc:sldMk cId="1385553969" sldId="302"/>
            <ac:spMk id="14" creationId="{DBCE9A91-224A-4640-AF30-5B4BCF2F961C}"/>
          </ac:spMkLst>
        </pc:spChg>
        <pc:spChg chg="add del mod">
          <ac:chgData name="Ramos, Pablo" userId="016ba046-4a9a-4ebd-8ae7-8b71d278acc3" providerId="ADAL" clId="{36D5161D-A21B-4BAD-A3BA-80DD1B84855D}" dt="2023-04-07T11:13:26.832" v="459"/>
          <ac:spMkLst>
            <pc:docMk/>
            <pc:sldMk cId="1385553969" sldId="302"/>
            <ac:spMk id="15" creationId="{A52EE9EF-4A7B-45A0-AEA1-A4247BF05187}"/>
          </ac:spMkLst>
        </pc:spChg>
        <pc:spChg chg="add del">
          <ac:chgData name="Ramos, Pablo" userId="016ba046-4a9a-4ebd-8ae7-8b71d278acc3" providerId="ADAL" clId="{36D5161D-A21B-4BAD-A3BA-80DD1B84855D}" dt="2023-04-07T11:13:32.122" v="462"/>
          <ac:spMkLst>
            <pc:docMk/>
            <pc:sldMk cId="1385553969" sldId="302"/>
            <ac:spMk id="16" creationId="{26450142-E5F6-4236-985B-E484CBBDB587}"/>
          </ac:spMkLst>
        </pc:spChg>
        <pc:spChg chg="add del">
          <ac:chgData name="Ramos, Pablo" userId="016ba046-4a9a-4ebd-8ae7-8b71d278acc3" providerId="ADAL" clId="{36D5161D-A21B-4BAD-A3BA-80DD1B84855D}" dt="2023-04-07T11:13:35.732" v="464"/>
          <ac:spMkLst>
            <pc:docMk/>
            <pc:sldMk cId="1385553969" sldId="302"/>
            <ac:spMk id="17" creationId="{4BB034DD-7249-47DF-BB4D-7B7A68E84ED3}"/>
          </ac:spMkLst>
        </pc:spChg>
        <pc:spChg chg="add del">
          <ac:chgData name="Ramos, Pablo" userId="016ba046-4a9a-4ebd-8ae7-8b71d278acc3" providerId="ADAL" clId="{36D5161D-A21B-4BAD-A3BA-80DD1B84855D}" dt="2023-04-07T11:15:28.476" v="553"/>
          <ac:spMkLst>
            <pc:docMk/>
            <pc:sldMk cId="1385553969" sldId="302"/>
            <ac:spMk id="18" creationId="{445E1798-411C-447E-B70B-71B0D4BCF982}"/>
          </ac:spMkLst>
        </pc:spChg>
        <pc:cxnChg chg="add mod">
          <ac:chgData name="Ramos, Pablo" userId="016ba046-4a9a-4ebd-8ae7-8b71d278acc3" providerId="ADAL" clId="{36D5161D-A21B-4BAD-A3BA-80DD1B84855D}" dt="2023-04-07T11:13:08.939" v="456" actId="14100"/>
          <ac:cxnSpMkLst>
            <pc:docMk/>
            <pc:sldMk cId="1385553969" sldId="302"/>
            <ac:cxnSpMk id="10" creationId="{9F82A968-DEA7-4465-BDB5-E70CD33FAA73}"/>
          </ac:cxnSpMkLst>
        </pc:cxnChg>
        <pc:cxnChg chg="add mod">
          <ac:chgData name="Ramos, Pablo" userId="016ba046-4a9a-4ebd-8ae7-8b71d278acc3" providerId="ADAL" clId="{36D5161D-A21B-4BAD-A3BA-80DD1B84855D}" dt="2023-04-07T11:15:47.634" v="567" actId="14100"/>
          <ac:cxnSpMkLst>
            <pc:docMk/>
            <pc:sldMk cId="1385553969" sldId="302"/>
            <ac:cxnSpMk id="12" creationId="{B2EF8391-E12F-48E5-BA57-6723C219B7AF}"/>
          </ac:cxnSpMkLst>
        </pc:cxnChg>
      </pc:sldChg>
      <pc:sldChg chg="modSp mod">
        <pc:chgData name="Ramos, Pablo" userId="016ba046-4a9a-4ebd-8ae7-8b71d278acc3" providerId="ADAL" clId="{36D5161D-A21B-4BAD-A3BA-80DD1B84855D}" dt="2023-04-09T11:39:47.943" v="1942"/>
        <pc:sldMkLst>
          <pc:docMk/>
          <pc:sldMk cId="334532777" sldId="303"/>
        </pc:sldMkLst>
        <pc:spChg chg="mod">
          <ac:chgData name="Ramos, Pablo" userId="016ba046-4a9a-4ebd-8ae7-8b71d278acc3" providerId="ADAL" clId="{36D5161D-A21B-4BAD-A3BA-80DD1B84855D}" dt="2023-04-09T11:39:47.943" v="1942"/>
          <ac:spMkLst>
            <pc:docMk/>
            <pc:sldMk cId="334532777" sldId="303"/>
            <ac:spMk id="5" creationId="{1B07C49E-AFFC-EC46-8930-E4D428F5F943}"/>
          </ac:spMkLst>
        </pc:spChg>
      </pc:sldChg>
      <pc:sldChg chg="addSp delSp modSp mod">
        <pc:chgData name="Ramos, Pablo" userId="016ba046-4a9a-4ebd-8ae7-8b71d278acc3" providerId="ADAL" clId="{36D5161D-A21B-4BAD-A3BA-80DD1B84855D}" dt="2023-04-09T10:06:29.656" v="902" actId="1076"/>
        <pc:sldMkLst>
          <pc:docMk/>
          <pc:sldMk cId="3869789237" sldId="304"/>
        </pc:sldMkLst>
        <pc:spChg chg="del">
          <ac:chgData name="Ramos, Pablo" userId="016ba046-4a9a-4ebd-8ae7-8b71d278acc3" providerId="ADAL" clId="{36D5161D-A21B-4BAD-A3BA-80DD1B84855D}" dt="2023-04-09T10:05:32.176" v="882" actId="478"/>
          <ac:spMkLst>
            <pc:docMk/>
            <pc:sldMk cId="3869789237" sldId="304"/>
            <ac:spMk id="3" creationId="{373827F3-F386-AA4E-80ED-D86DEF8C158D}"/>
          </ac:spMkLst>
        </pc:spChg>
        <pc:spChg chg="add mod">
          <ac:chgData name="Ramos, Pablo" userId="016ba046-4a9a-4ebd-8ae7-8b71d278acc3" providerId="ADAL" clId="{36D5161D-A21B-4BAD-A3BA-80DD1B84855D}" dt="2023-04-09T10:06:02.727" v="898" actId="12"/>
          <ac:spMkLst>
            <pc:docMk/>
            <pc:sldMk cId="3869789237" sldId="304"/>
            <ac:spMk id="6" creationId="{40960A57-CD00-4AB1-AA20-5A37605CE206}"/>
          </ac:spMkLst>
        </pc:spChg>
        <pc:picChg chg="add mod">
          <ac:chgData name="Ramos, Pablo" userId="016ba046-4a9a-4ebd-8ae7-8b71d278acc3" providerId="ADAL" clId="{36D5161D-A21B-4BAD-A3BA-80DD1B84855D}" dt="2023-04-09T10:06:29.656" v="902" actId="1076"/>
          <ac:picMkLst>
            <pc:docMk/>
            <pc:sldMk cId="3869789237" sldId="304"/>
            <ac:picMk id="7" creationId="{D7105649-CB60-4817-8627-167581EC4967}"/>
          </ac:picMkLst>
        </pc:picChg>
      </pc:sldChg>
      <pc:sldChg chg="addSp modSp mod">
        <pc:chgData name="Ramos, Pablo" userId="016ba046-4a9a-4ebd-8ae7-8b71d278acc3" providerId="ADAL" clId="{36D5161D-A21B-4BAD-A3BA-80DD1B84855D}" dt="2023-04-09T10:08:07.519" v="981" actId="1076"/>
        <pc:sldMkLst>
          <pc:docMk/>
          <pc:sldMk cId="80090182" sldId="305"/>
        </pc:sldMkLst>
        <pc:spChg chg="mod">
          <ac:chgData name="Ramos, Pablo" userId="016ba046-4a9a-4ebd-8ae7-8b71d278acc3" providerId="ADAL" clId="{36D5161D-A21B-4BAD-A3BA-80DD1B84855D}" dt="2023-04-09T10:07:59.286" v="979" actId="27636"/>
          <ac:spMkLst>
            <pc:docMk/>
            <pc:sldMk cId="80090182" sldId="305"/>
            <ac:spMk id="3" creationId="{373827F3-F386-AA4E-80ED-D86DEF8C158D}"/>
          </ac:spMkLst>
        </pc:spChg>
        <pc:picChg chg="add mod">
          <ac:chgData name="Ramos, Pablo" userId="016ba046-4a9a-4ebd-8ae7-8b71d278acc3" providerId="ADAL" clId="{36D5161D-A21B-4BAD-A3BA-80DD1B84855D}" dt="2023-04-09T10:08:07.519" v="981" actId="1076"/>
          <ac:picMkLst>
            <pc:docMk/>
            <pc:sldMk cId="80090182" sldId="305"/>
            <ac:picMk id="6" creationId="{8F129730-0083-4F3B-BC4D-9A35BB4BFFEF}"/>
          </ac:picMkLst>
        </pc:picChg>
      </pc:sldChg>
      <pc:sldChg chg="addSp delSp modSp mod">
        <pc:chgData name="Ramos, Pablo" userId="016ba046-4a9a-4ebd-8ae7-8b71d278acc3" providerId="ADAL" clId="{36D5161D-A21B-4BAD-A3BA-80DD1B84855D}" dt="2023-04-09T10:10:16.496" v="1035" actId="1076"/>
        <pc:sldMkLst>
          <pc:docMk/>
          <pc:sldMk cId="3145340593" sldId="306"/>
        </pc:sldMkLst>
        <pc:spChg chg="add del">
          <ac:chgData name="Ramos, Pablo" userId="016ba046-4a9a-4ebd-8ae7-8b71d278acc3" providerId="ADAL" clId="{36D5161D-A21B-4BAD-A3BA-80DD1B84855D}" dt="2023-04-09T10:09:19.517" v="999"/>
          <ac:spMkLst>
            <pc:docMk/>
            <pc:sldMk cId="3145340593" sldId="306"/>
            <ac:spMk id="2" creationId="{8CC269D4-F22E-408D-936C-3B87052905BD}"/>
          </ac:spMkLst>
        </pc:spChg>
        <pc:spChg chg="mod">
          <ac:chgData name="Ramos, Pablo" userId="016ba046-4a9a-4ebd-8ae7-8b71d278acc3" providerId="ADAL" clId="{36D5161D-A21B-4BAD-A3BA-80DD1B84855D}" dt="2023-04-09T10:10:09.929" v="1031" actId="20577"/>
          <ac:spMkLst>
            <pc:docMk/>
            <pc:sldMk cId="3145340593" sldId="306"/>
            <ac:spMk id="3" creationId="{373827F3-F386-AA4E-80ED-D86DEF8C158D}"/>
          </ac:spMkLst>
        </pc:spChg>
        <pc:spChg chg="add del">
          <ac:chgData name="Ramos, Pablo" userId="016ba046-4a9a-4ebd-8ae7-8b71d278acc3" providerId="ADAL" clId="{36D5161D-A21B-4BAD-A3BA-80DD1B84855D}" dt="2023-04-09T10:09:25.162" v="1001"/>
          <ac:spMkLst>
            <pc:docMk/>
            <pc:sldMk cId="3145340593" sldId="306"/>
            <ac:spMk id="6" creationId="{5E6FF12D-777F-4127-BF59-BA06EBC96B6D}"/>
          </ac:spMkLst>
        </pc:spChg>
        <pc:picChg chg="add mod">
          <ac:chgData name="Ramos, Pablo" userId="016ba046-4a9a-4ebd-8ae7-8b71d278acc3" providerId="ADAL" clId="{36D5161D-A21B-4BAD-A3BA-80DD1B84855D}" dt="2023-04-09T10:10:16.496" v="1035" actId="1076"/>
          <ac:picMkLst>
            <pc:docMk/>
            <pc:sldMk cId="3145340593" sldId="306"/>
            <ac:picMk id="8" creationId="{666E0120-691C-4CDC-BC1B-D1887587C165}"/>
          </ac:picMkLst>
        </pc:picChg>
      </pc:sldChg>
      <pc:sldChg chg="addSp modSp mod">
        <pc:chgData name="Ramos, Pablo" userId="016ba046-4a9a-4ebd-8ae7-8b71d278acc3" providerId="ADAL" clId="{36D5161D-A21B-4BAD-A3BA-80DD1B84855D}" dt="2023-04-09T10:08:56.723" v="997" actId="1076"/>
        <pc:sldMkLst>
          <pc:docMk/>
          <pc:sldMk cId="1106727586" sldId="307"/>
        </pc:sldMkLst>
        <pc:spChg chg="mod">
          <ac:chgData name="Ramos, Pablo" userId="016ba046-4a9a-4ebd-8ae7-8b71d278acc3" providerId="ADAL" clId="{36D5161D-A21B-4BAD-A3BA-80DD1B84855D}" dt="2023-04-09T10:08:51.808" v="993" actId="14100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Ramos, Pablo" userId="016ba046-4a9a-4ebd-8ae7-8b71d278acc3" providerId="ADAL" clId="{36D5161D-A21B-4BAD-A3BA-80DD1B84855D}" dt="2023-04-09T10:08:56.723" v="997" actId="1076"/>
          <ac:picMkLst>
            <pc:docMk/>
            <pc:sldMk cId="1106727586" sldId="307"/>
            <ac:picMk id="6" creationId="{F9AF1FC5-71F9-4F1B-82E4-E4EC6BF997CA}"/>
          </ac:picMkLst>
        </pc:picChg>
      </pc:sldChg>
      <pc:sldChg chg="addSp modSp mod">
        <pc:chgData name="Ramos, Pablo" userId="016ba046-4a9a-4ebd-8ae7-8b71d278acc3" providerId="ADAL" clId="{36D5161D-A21B-4BAD-A3BA-80DD1B84855D}" dt="2023-04-09T10:11:09.626" v="1054" actId="1076"/>
        <pc:sldMkLst>
          <pc:docMk/>
          <pc:sldMk cId="706594483" sldId="308"/>
        </pc:sldMkLst>
        <pc:spChg chg="mod">
          <ac:chgData name="Ramos, Pablo" userId="016ba046-4a9a-4ebd-8ae7-8b71d278acc3" providerId="ADAL" clId="{36D5161D-A21B-4BAD-A3BA-80DD1B84855D}" dt="2023-04-09T10:11:08.227" v="1053" actId="27636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Ramos, Pablo" userId="016ba046-4a9a-4ebd-8ae7-8b71d278acc3" providerId="ADAL" clId="{36D5161D-A21B-4BAD-A3BA-80DD1B84855D}" dt="2023-04-09T10:11:09.626" v="1054" actId="1076"/>
          <ac:picMkLst>
            <pc:docMk/>
            <pc:sldMk cId="706594483" sldId="308"/>
            <ac:picMk id="6" creationId="{3F71C383-9DF1-4044-B1F9-481B9D92258E}"/>
          </ac:picMkLst>
        </pc:picChg>
      </pc:sldChg>
      <pc:sldChg chg="addSp delSp modSp mod">
        <pc:chgData name="Ramos, Pablo" userId="016ba046-4a9a-4ebd-8ae7-8b71d278acc3" providerId="ADAL" clId="{36D5161D-A21B-4BAD-A3BA-80DD1B84855D}" dt="2023-04-09T10:22:55.214" v="1160" actId="27636"/>
        <pc:sldMkLst>
          <pc:docMk/>
          <pc:sldMk cId="1794738657" sldId="309"/>
        </pc:sldMkLst>
        <pc:spChg chg="mod">
          <ac:chgData name="Ramos, Pablo" userId="016ba046-4a9a-4ebd-8ae7-8b71d278acc3" providerId="ADAL" clId="{36D5161D-A21B-4BAD-A3BA-80DD1B84855D}" dt="2023-04-09T10:22:55.214" v="1160" actId="27636"/>
          <ac:spMkLst>
            <pc:docMk/>
            <pc:sldMk cId="1794738657" sldId="309"/>
            <ac:spMk id="5" creationId="{1B07C49E-AFFC-EC46-8930-E4D428F5F943}"/>
          </ac:spMkLst>
        </pc:spChg>
        <pc:spChg chg="add del mod">
          <ac:chgData name="Ramos, Pablo" userId="016ba046-4a9a-4ebd-8ae7-8b71d278acc3" providerId="ADAL" clId="{36D5161D-A21B-4BAD-A3BA-80DD1B84855D}" dt="2023-04-09T10:14:42.273" v="1097" actId="478"/>
          <ac:spMkLst>
            <pc:docMk/>
            <pc:sldMk cId="1794738657" sldId="309"/>
            <ac:spMk id="6" creationId="{6DF73E09-ADA2-476D-B761-51CB98AF6960}"/>
          </ac:spMkLst>
        </pc:spChg>
        <pc:spChg chg="add del">
          <ac:chgData name="Ramos, Pablo" userId="016ba046-4a9a-4ebd-8ae7-8b71d278acc3" providerId="ADAL" clId="{36D5161D-A21B-4BAD-A3BA-80DD1B84855D}" dt="2023-04-09T10:22:44.701" v="1152"/>
          <ac:spMkLst>
            <pc:docMk/>
            <pc:sldMk cId="1794738657" sldId="309"/>
            <ac:spMk id="10" creationId="{B1E9809D-63B1-425A-8134-D61ED4A73757}"/>
          </ac:spMkLst>
        </pc:spChg>
        <pc:graphicFrameChg chg="add del mod modGraphic">
          <ac:chgData name="Ramos, Pablo" userId="016ba046-4a9a-4ebd-8ae7-8b71d278acc3" providerId="ADAL" clId="{36D5161D-A21B-4BAD-A3BA-80DD1B84855D}" dt="2023-04-09T10:20:45.499" v="1145" actId="478"/>
          <ac:graphicFrameMkLst>
            <pc:docMk/>
            <pc:sldMk cId="1794738657" sldId="309"/>
            <ac:graphicFrameMk id="7" creationId="{564DF4EF-E5EC-4D46-8742-8D1F6B1BC4EB}"/>
          </ac:graphicFrameMkLst>
        </pc:graphicFrameChg>
        <pc:picChg chg="add mod">
          <ac:chgData name="Ramos, Pablo" userId="016ba046-4a9a-4ebd-8ae7-8b71d278acc3" providerId="ADAL" clId="{36D5161D-A21B-4BAD-A3BA-80DD1B84855D}" dt="2023-04-09T10:21:26.170" v="1150" actId="14100"/>
          <ac:picMkLst>
            <pc:docMk/>
            <pc:sldMk cId="1794738657" sldId="309"/>
            <ac:picMk id="9" creationId="{6B701CE1-AE7B-42A0-9CC9-05626A745C08}"/>
          </ac:picMkLst>
        </pc:picChg>
      </pc:sldChg>
      <pc:sldChg chg="addSp delSp modSp mod">
        <pc:chgData name="Ramos, Pablo" userId="016ba046-4a9a-4ebd-8ae7-8b71d278acc3" providerId="ADAL" clId="{36D5161D-A21B-4BAD-A3BA-80DD1B84855D}" dt="2023-04-09T10:26:03.575" v="1226" actId="14100"/>
        <pc:sldMkLst>
          <pc:docMk/>
          <pc:sldMk cId="4010014743" sldId="310"/>
        </pc:sldMkLst>
        <pc:spChg chg="mod">
          <ac:chgData name="Ramos, Pablo" userId="016ba046-4a9a-4ebd-8ae7-8b71d278acc3" providerId="ADAL" clId="{36D5161D-A21B-4BAD-A3BA-80DD1B84855D}" dt="2023-04-09T10:24:52.709" v="1195" actId="1076"/>
          <ac:spMkLst>
            <pc:docMk/>
            <pc:sldMk cId="4010014743" sldId="310"/>
            <ac:spMk id="5" creationId="{1B07C49E-AFFC-EC46-8930-E4D428F5F943}"/>
          </ac:spMkLst>
        </pc:spChg>
        <pc:spChg chg="add del mod">
          <ac:chgData name="Ramos, Pablo" userId="016ba046-4a9a-4ebd-8ae7-8b71d278acc3" providerId="ADAL" clId="{36D5161D-A21B-4BAD-A3BA-80DD1B84855D}" dt="2023-04-09T10:25:41.418" v="1210" actId="478"/>
          <ac:spMkLst>
            <pc:docMk/>
            <pc:sldMk cId="4010014743" sldId="310"/>
            <ac:spMk id="6" creationId="{B3962A39-3DC7-433D-866C-ABCB4545090D}"/>
          </ac:spMkLst>
        </pc:spChg>
        <pc:spChg chg="add del">
          <ac:chgData name="Ramos, Pablo" userId="016ba046-4a9a-4ebd-8ae7-8b71d278acc3" providerId="ADAL" clId="{36D5161D-A21B-4BAD-A3BA-80DD1B84855D}" dt="2023-04-09T10:25:29.223" v="1208"/>
          <ac:spMkLst>
            <pc:docMk/>
            <pc:sldMk cId="4010014743" sldId="310"/>
            <ac:spMk id="7" creationId="{318212FA-A40B-4A7C-8BF9-44D549F7F235}"/>
          </ac:spMkLst>
        </pc:spChg>
        <pc:spChg chg="add del">
          <ac:chgData name="Ramos, Pablo" userId="016ba046-4a9a-4ebd-8ae7-8b71d278acc3" providerId="ADAL" clId="{36D5161D-A21B-4BAD-A3BA-80DD1B84855D}" dt="2023-04-09T10:25:43.331" v="1212"/>
          <ac:spMkLst>
            <pc:docMk/>
            <pc:sldMk cId="4010014743" sldId="310"/>
            <ac:spMk id="8" creationId="{34B8CC95-9771-4333-8A51-BA9F3BFD9058}"/>
          </ac:spMkLst>
        </pc:spChg>
        <pc:spChg chg="add mod">
          <ac:chgData name="Ramos, Pablo" userId="016ba046-4a9a-4ebd-8ae7-8b71d278acc3" providerId="ADAL" clId="{36D5161D-A21B-4BAD-A3BA-80DD1B84855D}" dt="2023-04-09T10:26:03.575" v="1226" actId="14100"/>
          <ac:spMkLst>
            <pc:docMk/>
            <pc:sldMk cId="4010014743" sldId="310"/>
            <ac:spMk id="9" creationId="{C14E36C6-4574-4AB9-B98B-EADE81A82B16}"/>
          </ac:spMkLst>
        </pc:spChg>
        <pc:spChg chg="add del">
          <ac:chgData name="Ramos, Pablo" userId="016ba046-4a9a-4ebd-8ae7-8b71d278acc3" providerId="ADAL" clId="{36D5161D-A21B-4BAD-A3BA-80DD1B84855D}" dt="2023-04-09T10:25:51.981" v="1216"/>
          <ac:spMkLst>
            <pc:docMk/>
            <pc:sldMk cId="4010014743" sldId="310"/>
            <ac:spMk id="10" creationId="{A9B969CA-39AC-4E6E-AFEF-7E2E54B9DDBA}"/>
          </ac:spMkLst>
        </pc:spChg>
        <pc:graphicFrameChg chg="add mod modGraphic">
          <ac:chgData name="Ramos, Pablo" userId="016ba046-4a9a-4ebd-8ae7-8b71d278acc3" providerId="ADAL" clId="{36D5161D-A21B-4BAD-A3BA-80DD1B84855D}" dt="2023-04-09T10:24:18.232" v="1193" actId="1076"/>
          <ac:graphicFrameMkLst>
            <pc:docMk/>
            <pc:sldMk cId="4010014743" sldId="310"/>
            <ac:graphicFrameMk id="2" creationId="{8BF94126-8846-4026-A4A1-E665AA215CDF}"/>
          </ac:graphicFrameMkLst>
        </pc:graphicFrameChg>
      </pc:sldChg>
      <pc:sldChg chg="addSp delSp modSp mod">
        <pc:chgData name="Ramos, Pablo" userId="016ba046-4a9a-4ebd-8ae7-8b71d278acc3" providerId="ADAL" clId="{36D5161D-A21B-4BAD-A3BA-80DD1B84855D}" dt="2023-04-09T10:27:39.662" v="1260" actId="1076"/>
        <pc:sldMkLst>
          <pc:docMk/>
          <pc:sldMk cId="2735560525" sldId="311"/>
        </pc:sldMkLst>
        <pc:spChg chg="mod">
          <ac:chgData name="Ramos, Pablo" userId="016ba046-4a9a-4ebd-8ae7-8b71d278acc3" providerId="ADAL" clId="{36D5161D-A21B-4BAD-A3BA-80DD1B84855D}" dt="2023-04-09T10:27:19.161" v="1245" actId="20577"/>
          <ac:spMkLst>
            <pc:docMk/>
            <pc:sldMk cId="2735560525" sldId="311"/>
            <ac:spMk id="5" creationId="{1B07C49E-AFFC-EC46-8930-E4D428F5F943}"/>
          </ac:spMkLst>
        </pc:spChg>
        <pc:spChg chg="add del">
          <ac:chgData name="Ramos, Pablo" userId="016ba046-4a9a-4ebd-8ae7-8b71d278acc3" providerId="ADAL" clId="{36D5161D-A21B-4BAD-A3BA-80DD1B84855D}" dt="2023-04-09T10:27:22.637" v="1247" actId="22"/>
          <ac:spMkLst>
            <pc:docMk/>
            <pc:sldMk cId="2735560525" sldId="311"/>
            <ac:spMk id="7" creationId="{F26BB992-6368-4DC8-BBD6-980FA885BFF5}"/>
          </ac:spMkLst>
        </pc:spChg>
        <pc:spChg chg="add del mod">
          <ac:chgData name="Ramos, Pablo" userId="016ba046-4a9a-4ebd-8ae7-8b71d278acc3" providerId="ADAL" clId="{36D5161D-A21B-4BAD-A3BA-80DD1B84855D}" dt="2023-04-09T10:27:32.546" v="1253" actId="478"/>
          <ac:spMkLst>
            <pc:docMk/>
            <pc:sldMk cId="2735560525" sldId="311"/>
            <ac:spMk id="9" creationId="{EE53FEAB-0250-4363-A080-3A0B0AE0D3A6}"/>
          </ac:spMkLst>
        </pc:spChg>
        <pc:spChg chg="add mod">
          <ac:chgData name="Ramos, Pablo" userId="016ba046-4a9a-4ebd-8ae7-8b71d278acc3" providerId="ADAL" clId="{36D5161D-A21B-4BAD-A3BA-80DD1B84855D}" dt="2023-04-09T10:27:39.662" v="1260" actId="1076"/>
          <ac:spMkLst>
            <pc:docMk/>
            <pc:sldMk cId="2735560525" sldId="311"/>
            <ac:spMk id="10" creationId="{086D0E4D-20D7-4033-9C95-2F64F235C7F3}"/>
          </ac:spMkLst>
        </pc:spChg>
        <pc:graphicFrameChg chg="add mod modGraphic">
          <ac:chgData name="Ramos, Pablo" userId="016ba046-4a9a-4ebd-8ae7-8b71d278acc3" providerId="ADAL" clId="{36D5161D-A21B-4BAD-A3BA-80DD1B84855D}" dt="2023-04-09T10:26:33.475" v="1234" actId="20577"/>
          <ac:graphicFrameMkLst>
            <pc:docMk/>
            <pc:sldMk cId="2735560525" sldId="311"/>
            <ac:graphicFrameMk id="6" creationId="{3970E708-31A2-4153-8C82-531CA94C8221}"/>
          </ac:graphicFrameMkLst>
        </pc:graphicFrameChg>
      </pc:sldChg>
      <pc:sldChg chg="addSp modSp mod">
        <pc:chgData name="Ramos, Pablo" userId="016ba046-4a9a-4ebd-8ae7-8b71d278acc3" providerId="ADAL" clId="{36D5161D-A21B-4BAD-A3BA-80DD1B84855D}" dt="2023-04-09T10:28:56.039" v="1309" actId="255"/>
        <pc:sldMkLst>
          <pc:docMk/>
          <pc:sldMk cId="1434679925" sldId="312"/>
        </pc:sldMkLst>
        <pc:spChg chg="mod">
          <ac:chgData name="Ramos, Pablo" userId="016ba046-4a9a-4ebd-8ae7-8b71d278acc3" providerId="ADAL" clId="{36D5161D-A21B-4BAD-A3BA-80DD1B84855D}" dt="2023-04-09T10:28:24.829" v="1280" actId="6549"/>
          <ac:spMkLst>
            <pc:docMk/>
            <pc:sldMk cId="1434679925" sldId="312"/>
            <ac:spMk id="5" creationId="{1B07C49E-AFFC-EC46-8930-E4D428F5F943}"/>
          </ac:spMkLst>
        </pc:spChg>
        <pc:spChg chg="add mod">
          <ac:chgData name="Ramos, Pablo" userId="016ba046-4a9a-4ebd-8ae7-8b71d278acc3" providerId="ADAL" clId="{36D5161D-A21B-4BAD-A3BA-80DD1B84855D}" dt="2023-04-09T10:28:56.039" v="1309" actId="255"/>
          <ac:spMkLst>
            <pc:docMk/>
            <pc:sldMk cId="1434679925" sldId="312"/>
            <ac:spMk id="7" creationId="{FA2C505E-DC18-491E-90B4-312716B3101D}"/>
          </ac:spMkLst>
        </pc:spChg>
        <pc:graphicFrameChg chg="add mod modGraphic">
          <ac:chgData name="Ramos, Pablo" userId="016ba046-4a9a-4ebd-8ae7-8b71d278acc3" providerId="ADAL" clId="{36D5161D-A21B-4BAD-A3BA-80DD1B84855D}" dt="2023-04-09T10:28:05.571" v="1279" actId="20577"/>
          <ac:graphicFrameMkLst>
            <pc:docMk/>
            <pc:sldMk cId="1434679925" sldId="312"/>
            <ac:graphicFrameMk id="6" creationId="{5992C573-019A-41F7-BDEB-3DD09A6FE3B7}"/>
          </ac:graphicFrameMkLst>
        </pc:graphicFrameChg>
      </pc:sldChg>
      <pc:sldChg chg="addSp delSp modSp mod">
        <pc:chgData name="Ramos, Pablo" userId="016ba046-4a9a-4ebd-8ae7-8b71d278acc3" providerId="ADAL" clId="{36D5161D-A21B-4BAD-A3BA-80DD1B84855D}" dt="2023-04-09T10:33:14.427" v="1419" actId="1076"/>
        <pc:sldMkLst>
          <pc:docMk/>
          <pc:sldMk cId="1756972646" sldId="313"/>
        </pc:sldMkLst>
        <pc:spChg chg="mod">
          <ac:chgData name="Ramos, Pablo" userId="016ba046-4a9a-4ebd-8ae7-8b71d278acc3" providerId="ADAL" clId="{36D5161D-A21B-4BAD-A3BA-80DD1B84855D}" dt="2023-04-09T10:31:56.342" v="1369" actId="21"/>
          <ac:spMkLst>
            <pc:docMk/>
            <pc:sldMk cId="1756972646" sldId="313"/>
            <ac:spMk id="5" creationId="{1B07C49E-AFFC-EC46-8930-E4D428F5F943}"/>
          </ac:spMkLst>
        </pc:spChg>
        <pc:spChg chg="add del">
          <ac:chgData name="Ramos, Pablo" userId="016ba046-4a9a-4ebd-8ae7-8b71d278acc3" providerId="ADAL" clId="{36D5161D-A21B-4BAD-A3BA-80DD1B84855D}" dt="2023-04-09T10:31:55.301" v="1366" actId="22"/>
          <ac:spMkLst>
            <pc:docMk/>
            <pc:sldMk cId="1756972646" sldId="313"/>
            <ac:spMk id="6" creationId="{87785417-3077-4555-B598-B89A4F8D5AB3}"/>
          </ac:spMkLst>
        </pc:spChg>
        <pc:graphicFrameChg chg="add del">
          <ac:chgData name="Ramos, Pablo" userId="016ba046-4a9a-4ebd-8ae7-8b71d278acc3" providerId="ADAL" clId="{36D5161D-A21B-4BAD-A3BA-80DD1B84855D}" dt="2023-04-09T10:32:06.476" v="1371" actId="3680"/>
          <ac:graphicFrameMkLst>
            <pc:docMk/>
            <pc:sldMk cId="1756972646" sldId="313"/>
            <ac:graphicFrameMk id="7" creationId="{1EFCCB0F-28F9-4B24-B450-6DF14212172D}"/>
          </ac:graphicFrameMkLst>
        </pc:graphicFrameChg>
        <pc:graphicFrameChg chg="add mod modGraphic">
          <ac:chgData name="Ramos, Pablo" userId="016ba046-4a9a-4ebd-8ae7-8b71d278acc3" providerId="ADAL" clId="{36D5161D-A21B-4BAD-A3BA-80DD1B84855D}" dt="2023-04-09T10:33:14.427" v="1419" actId="1076"/>
          <ac:graphicFrameMkLst>
            <pc:docMk/>
            <pc:sldMk cId="1756972646" sldId="313"/>
            <ac:graphicFrameMk id="8" creationId="{EC6086EE-6E50-4923-8A17-C6F4C6FFB14E}"/>
          </ac:graphicFrameMkLst>
        </pc:graphicFrameChg>
      </pc:sldChg>
      <pc:sldChg chg="addSp modSp mod">
        <pc:chgData name="Ramos, Pablo" userId="016ba046-4a9a-4ebd-8ae7-8b71d278acc3" providerId="ADAL" clId="{36D5161D-A21B-4BAD-A3BA-80DD1B84855D}" dt="2023-04-09T10:31:17.716" v="1345" actId="20577"/>
        <pc:sldMkLst>
          <pc:docMk/>
          <pc:sldMk cId="639399535" sldId="314"/>
        </pc:sldMkLst>
        <pc:spChg chg="mod">
          <ac:chgData name="Ramos, Pablo" userId="016ba046-4a9a-4ebd-8ae7-8b71d278acc3" providerId="ADAL" clId="{36D5161D-A21B-4BAD-A3BA-80DD1B84855D}" dt="2023-04-09T10:29:54.274" v="1314" actId="14100"/>
          <ac:spMkLst>
            <pc:docMk/>
            <pc:sldMk cId="639399535" sldId="314"/>
            <ac:spMk id="5" creationId="{1B07C49E-AFFC-EC46-8930-E4D428F5F943}"/>
          </ac:spMkLst>
        </pc:spChg>
        <pc:spChg chg="add mod">
          <ac:chgData name="Ramos, Pablo" userId="016ba046-4a9a-4ebd-8ae7-8b71d278acc3" providerId="ADAL" clId="{36D5161D-A21B-4BAD-A3BA-80DD1B84855D}" dt="2023-04-09T10:31:17.716" v="1345" actId="20577"/>
          <ac:spMkLst>
            <pc:docMk/>
            <pc:sldMk cId="639399535" sldId="314"/>
            <ac:spMk id="6" creationId="{BB601B4C-ADBE-4705-9A08-8528E94CBC17}"/>
          </ac:spMkLst>
        </pc:spChg>
        <pc:graphicFrameChg chg="add mod modGraphic">
          <ac:chgData name="Ramos, Pablo" userId="016ba046-4a9a-4ebd-8ae7-8b71d278acc3" providerId="ADAL" clId="{36D5161D-A21B-4BAD-A3BA-80DD1B84855D}" dt="2023-04-09T10:31:05.202" v="1344" actId="14100"/>
          <ac:graphicFrameMkLst>
            <pc:docMk/>
            <pc:sldMk cId="639399535" sldId="314"/>
            <ac:graphicFrameMk id="2" creationId="{2DD24D39-DA00-4DE5-9E9A-DEF4658F4FA1}"/>
          </ac:graphicFrameMkLst>
        </pc:graphicFrameChg>
      </pc:sldChg>
      <pc:sldChg chg="addSp modSp mod">
        <pc:chgData name="Ramos, Pablo" userId="016ba046-4a9a-4ebd-8ae7-8b71d278acc3" providerId="ADAL" clId="{36D5161D-A21B-4BAD-A3BA-80DD1B84855D}" dt="2023-04-09T10:37:04.490" v="1524" actId="1076"/>
        <pc:sldMkLst>
          <pc:docMk/>
          <pc:sldMk cId="3566646398" sldId="315"/>
        </pc:sldMkLst>
        <pc:spChg chg="mod">
          <ac:chgData name="Ramos, Pablo" userId="016ba046-4a9a-4ebd-8ae7-8b71d278acc3" providerId="ADAL" clId="{36D5161D-A21B-4BAD-A3BA-80DD1B84855D}" dt="2023-04-09T10:35:51.255" v="1500" actId="27636"/>
          <ac:spMkLst>
            <pc:docMk/>
            <pc:sldMk cId="3566646398" sldId="315"/>
            <ac:spMk id="5" creationId="{1B07C49E-AFFC-EC46-8930-E4D428F5F943}"/>
          </ac:spMkLst>
        </pc:spChg>
        <pc:graphicFrameChg chg="add mod modGraphic">
          <ac:chgData name="Ramos, Pablo" userId="016ba046-4a9a-4ebd-8ae7-8b71d278acc3" providerId="ADAL" clId="{36D5161D-A21B-4BAD-A3BA-80DD1B84855D}" dt="2023-04-09T10:36:01.715" v="1507" actId="20577"/>
          <ac:graphicFrameMkLst>
            <pc:docMk/>
            <pc:sldMk cId="3566646398" sldId="315"/>
            <ac:graphicFrameMk id="2" creationId="{CD050977-61EF-463A-9B78-8D01225C2B7E}"/>
          </ac:graphicFrameMkLst>
        </pc:graphicFrameChg>
        <pc:graphicFrameChg chg="add mod modGraphic">
          <ac:chgData name="Ramos, Pablo" userId="016ba046-4a9a-4ebd-8ae7-8b71d278acc3" providerId="ADAL" clId="{36D5161D-A21B-4BAD-A3BA-80DD1B84855D}" dt="2023-04-09T10:37:04.490" v="1524" actId="1076"/>
          <ac:graphicFrameMkLst>
            <pc:docMk/>
            <pc:sldMk cId="3566646398" sldId="315"/>
            <ac:graphicFrameMk id="6" creationId="{B117E617-BAB4-4756-943F-CE23BF8BB964}"/>
          </ac:graphicFrameMkLst>
        </pc:graphicFrameChg>
      </pc:sldChg>
      <pc:sldChg chg="addSp modSp mod">
        <pc:chgData name="Ramos, Pablo" userId="016ba046-4a9a-4ebd-8ae7-8b71d278acc3" providerId="ADAL" clId="{36D5161D-A21B-4BAD-A3BA-80DD1B84855D}" dt="2023-04-09T10:38:09.665" v="1542" actId="20577"/>
        <pc:sldMkLst>
          <pc:docMk/>
          <pc:sldMk cId="1398439132" sldId="316"/>
        </pc:sldMkLst>
        <pc:spChg chg="mod">
          <ac:chgData name="Ramos, Pablo" userId="016ba046-4a9a-4ebd-8ae7-8b71d278acc3" providerId="ADAL" clId="{36D5161D-A21B-4BAD-A3BA-80DD1B84855D}" dt="2023-04-09T10:37:23.304" v="1528" actId="20577"/>
          <ac:spMkLst>
            <pc:docMk/>
            <pc:sldMk cId="1398439132" sldId="316"/>
            <ac:spMk id="5" creationId="{1B07C49E-AFFC-EC46-8930-E4D428F5F943}"/>
          </ac:spMkLst>
        </pc:spChg>
        <pc:graphicFrameChg chg="add mod modGraphic">
          <ac:chgData name="Ramos, Pablo" userId="016ba046-4a9a-4ebd-8ae7-8b71d278acc3" providerId="ADAL" clId="{36D5161D-A21B-4BAD-A3BA-80DD1B84855D}" dt="2023-04-09T10:38:09.665" v="1542" actId="20577"/>
          <ac:graphicFrameMkLst>
            <pc:docMk/>
            <pc:sldMk cId="1398439132" sldId="316"/>
            <ac:graphicFrameMk id="2" creationId="{3A5FEFEE-D68E-4F0B-90D2-00588706F62C}"/>
          </ac:graphicFrameMkLst>
        </pc:graphicFrameChg>
      </pc:sldChg>
      <pc:sldChg chg="addSp delSp modSp mod">
        <pc:chgData name="Ramos, Pablo" userId="016ba046-4a9a-4ebd-8ae7-8b71d278acc3" providerId="ADAL" clId="{36D5161D-A21B-4BAD-A3BA-80DD1B84855D}" dt="2023-04-09T10:41:42.188" v="1620" actId="20577"/>
        <pc:sldMkLst>
          <pc:docMk/>
          <pc:sldMk cId="3975168428" sldId="317"/>
        </pc:sldMkLst>
        <pc:spChg chg="add del">
          <ac:chgData name="Ramos, Pablo" userId="016ba046-4a9a-4ebd-8ae7-8b71d278acc3" providerId="ADAL" clId="{36D5161D-A21B-4BAD-A3BA-80DD1B84855D}" dt="2023-04-09T10:38:45.388" v="1545" actId="21"/>
          <ac:spMkLst>
            <pc:docMk/>
            <pc:sldMk cId="3975168428" sldId="317"/>
            <ac:spMk id="2" creationId="{28C284B7-6AB7-476D-85F9-0CDF016D4A12}"/>
          </ac:spMkLst>
        </pc:spChg>
        <pc:spChg chg="del mod">
          <ac:chgData name="Ramos, Pablo" userId="016ba046-4a9a-4ebd-8ae7-8b71d278acc3" providerId="ADAL" clId="{36D5161D-A21B-4BAD-A3BA-80DD1B84855D}" dt="2023-04-09T10:38:45.388" v="1545" actId="21"/>
          <ac:spMkLst>
            <pc:docMk/>
            <pc:sldMk cId="3975168428" sldId="317"/>
            <ac:spMk id="5" creationId="{1B07C49E-AFFC-EC46-8930-E4D428F5F943}"/>
          </ac:spMkLst>
        </pc:spChg>
        <pc:spChg chg="add del mod">
          <ac:chgData name="Ramos, Pablo" userId="016ba046-4a9a-4ebd-8ae7-8b71d278acc3" providerId="ADAL" clId="{36D5161D-A21B-4BAD-A3BA-80DD1B84855D}" dt="2023-04-09T10:39:50.180" v="1578" actId="14100"/>
          <ac:spMkLst>
            <pc:docMk/>
            <pc:sldMk cId="3975168428" sldId="317"/>
            <ac:spMk id="6" creationId="{B04C1ECB-634E-4C55-A5D3-2163B561D750}"/>
          </ac:spMkLst>
        </pc:spChg>
        <pc:spChg chg="add del mod">
          <ac:chgData name="Ramos, Pablo" userId="016ba046-4a9a-4ebd-8ae7-8b71d278acc3" providerId="ADAL" clId="{36D5161D-A21B-4BAD-A3BA-80DD1B84855D}" dt="2023-04-09T10:38:49.619" v="1547" actId="478"/>
          <ac:spMkLst>
            <pc:docMk/>
            <pc:sldMk cId="3975168428" sldId="317"/>
            <ac:spMk id="7" creationId="{84FE1ABF-610C-42A1-AAA6-62C5384D4E81}"/>
          </ac:spMkLst>
        </pc:spChg>
        <pc:spChg chg="add del">
          <ac:chgData name="Ramos, Pablo" userId="016ba046-4a9a-4ebd-8ae7-8b71d278acc3" providerId="ADAL" clId="{36D5161D-A21B-4BAD-A3BA-80DD1B84855D}" dt="2023-04-09T10:38:53.694" v="1549"/>
          <ac:spMkLst>
            <pc:docMk/>
            <pc:sldMk cId="3975168428" sldId="317"/>
            <ac:spMk id="8" creationId="{CC94512A-724E-438D-BCA2-7A2E56A345C5}"/>
          </ac:spMkLst>
        </pc:spChg>
        <pc:spChg chg="add del">
          <ac:chgData name="Ramos, Pablo" userId="016ba046-4a9a-4ebd-8ae7-8b71d278acc3" providerId="ADAL" clId="{36D5161D-A21B-4BAD-A3BA-80DD1B84855D}" dt="2023-04-09T10:38:55.501" v="1551"/>
          <ac:spMkLst>
            <pc:docMk/>
            <pc:sldMk cId="3975168428" sldId="317"/>
            <ac:spMk id="9" creationId="{4A235A13-FE79-4AF8-9D9D-F0D63D34939E}"/>
          </ac:spMkLst>
        </pc:spChg>
        <pc:spChg chg="add del mod">
          <ac:chgData name="Ramos, Pablo" userId="016ba046-4a9a-4ebd-8ae7-8b71d278acc3" providerId="ADAL" clId="{36D5161D-A21B-4BAD-A3BA-80DD1B84855D}" dt="2023-04-09T10:39:14.739" v="1565" actId="478"/>
          <ac:spMkLst>
            <pc:docMk/>
            <pc:sldMk cId="3975168428" sldId="317"/>
            <ac:spMk id="10" creationId="{B450A305-FB12-4D1A-A154-8691B57EC884}"/>
          </ac:spMkLst>
        </pc:spChg>
        <pc:spChg chg="add del mod">
          <ac:chgData name="Ramos, Pablo" userId="016ba046-4a9a-4ebd-8ae7-8b71d278acc3" providerId="ADAL" clId="{36D5161D-A21B-4BAD-A3BA-80DD1B84855D}" dt="2023-04-09T10:39:11.358" v="1561"/>
          <ac:spMkLst>
            <pc:docMk/>
            <pc:sldMk cId="3975168428" sldId="317"/>
            <ac:spMk id="11" creationId="{7843AF2A-6CF1-4B8F-A6D0-3EC61AC238B2}"/>
          </ac:spMkLst>
        </pc:spChg>
        <pc:spChg chg="add del mod">
          <ac:chgData name="Ramos, Pablo" userId="016ba046-4a9a-4ebd-8ae7-8b71d278acc3" providerId="ADAL" clId="{36D5161D-A21B-4BAD-A3BA-80DD1B84855D}" dt="2023-04-09T10:39:11.358" v="1561"/>
          <ac:spMkLst>
            <pc:docMk/>
            <pc:sldMk cId="3975168428" sldId="317"/>
            <ac:spMk id="12" creationId="{17F8FA94-CCF4-4406-9E2F-7CB837B3D182}"/>
          </ac:spMkLst>
        </pc:spChg>
        <pc:graphicFrameChg chg="add mod modGraphic">
          <ac:chgData name="Ramos, Pablo" userId="016ba046-4a9a-4ebd-8ae7-8b71d278acc3" providerId="ADAL" clId="{36D5161D-A21B-4BAD-A3BA-80DD1B84855D}" dt="2023-04-09T10:41:42.188" v="1620" actId="20577"/>
          <ac:graphicFrameMkLst>
            <pc:docMk/>
            <pc:sldMk cId="3975168428" sldId="317"/>
            <ac:graphicFrameMk id="13" creationId="{382A4802-7357-40E7-80B6-10EDFA22C473}"/>
          </ac:graphicFrameMkLst>
        </pc:graphicFrameChg>
      </pc:sldChg>
      <pc:sldChg chg="addSp modSp mod">
        <pc:chgData name="Ramos, Pablo" userId="016ba046-4a9a-4ebd-8ae7-8b71d278acc3" providerId="ADAL" clId="{36D5161D-A21B-4BAD-A3BA-80DD1B84855D}" dt="2023-04-09T10:49:06.676" v="1651" actId="20577"/>
        <pc:sldMkLst>
          <pc:docMk/>
          <pc:sldMk cId="239597884" sldId="318"/>
        </pc:sldMkLst>
        <pc:spChg chg="mod">
          <ac:chgData name="Ramos, Pablo" userId="016ba046-4a9a-4ebd-8ae7-8b71d278acc3" providerId="ADAL" clId="{36D5161D-A21B-4BAD-A3BA-80DD1B84855D}" dt="2023-04-09T10:49:06.676" v="1651" actId="20577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Ramos, Pablo" userId="016ba046-4a9a-4ebd-8ae7-8b71d278acc3" providerId="ADAL" clId="{36D5161D-A21B-4BAD-A3BA-80DD1B84855D}" dt="2023-04-09T10:46:42.774" v="1637" actId="20577"/>
          <ac:spMkLst>
            <pc:docMk/>
            <pc:sldMk cId="239597884" sldId="318"/>
            <ac:spMk id="8" creationId="{2E0ECA32-E146-40DA-85CD-9677244BC3EC}"/>
          </ac:spMkLst>
        </pc:spChg>
        <pc:picChg chg="add mod">
          <ac:chgData name="Ramos, Pablo" userId="016ba046-4a9a-4ebd-8ae7-8b71d278acc3" providerId="ADAL" clId="{36D5161D-A21B-4BAD-A3BA-80DD1B84855D}" dt="2023-04-09T10:47:47.179" v="1643" actId="1076"/>
          <ac:picMkLst>
            <pc:docMk/>
            <pc:sldMk cId="239597884" sldId="318"/>
            <ac:picMk id="4" creationId="{AC52FAAC-C4E5-4C7E-B732-7B3327399AF2}"/>
          </ac:picMkLst>
        </pc:picChg>
        <pc:picChg chg="add mod">
          <ac:chgData name="Ramos, Pablo" userId="016ba046-4a9a-4ebd-8ae7-8b71d278acc3" providerId="ADAL" clId="{36D5161D-A21B-4BAD-A3BA-80DD1B84855D}" dt="2023-04-09T10:48:50.815" v="1646" actId="1076"/>
          <ac:picMkLst>
            <pc:docMk/>
            <pc:sldMk cId="239597884" sldId="318"/>
            <ac:picMk id="7" creationId="{EF418E7F-8666-479C-9986-01C8A1045802}"/>
          </ac:picMkLst>
        </pc:picChg>
      </pc:sldChg>
      <pc:sldChg chg="addSp modSp mod">
        <pc:chgData name="Ramos, Pablo" userId="016ba046-4a9a-4ebd-8ae7-8b71d278acc3" providerId="ADAL" clId="{36D5161D-A21B-4BAD-A3BA-80DD1B84855D}" dt="2023-04-09T10:54:51.451" v="1661" actId="1076"/>
        <pc:sldMkLst>
          <pc:docMk/>
          <pc:sldMk cId="232499080" sldId="319"/>
        </pc:sldMkLst>
        <pc:spChg chg="mod">
          <ac:chgData name="Ramos, Pablo" userId="016ba046-4a9a-4ebd-8ae7-8b71d278acc3" providerId="ADAL" clId="{36D5161D-A21B-4BAD-A3BA-80DD1B84855D}" dt="2023-04-09T10:53:45.191" v="1658" actId="14100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Ramos, Pablo" userId="016ba046-4a9a-4ebd-8ae7-8b71d278acc3" providerId="ADAL" clId="{36D5161D-A21B-4BAD-A3BA-80DD1B84855D}" dt="2023-04-09T10:53:17.582" v="1654" actId="20577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Ramos, Pablo" userId="016ba046-4a9a-4ebd-8ae7-8b71d278acc3" providerId="ADAL" clId="{36D5161D-A21B-4BAD-A3BA-80DD1B84855D}" dt="2023-04-09T10:54:51.451" v="1661" actId="1076"/>
          <ac:picMkLst>
            <pc:docMk/>
            <pc:sldMk cId="232499080" sldId="319"/>
            <ac:picMk id="4" creationId="{31665C9B-534E-4082-B6B9-ADDDC040C53B}"/>
          </ac:picMkLst>
        </pc:picChg>
      </pc:sldChg>
      <pc:sldChg chg="addSp modSp mod">
        <pc:chgData name="Ramos, Pablo" userId="016ba046-4a9a-4ebd-8ae7-8b71d278acc3" providerId="ADAL" clId="{36D5161D-A21B-4BAD-A3BA-80DD1B84855D}" dt="2023-04-09T11:05:23.884" v="1783" actId="1076"/>
        <pc:sldMkLst>
          <pc:docMk/>
          <pc:sldMk cId="3645034231" sldId="320"/>
        </pc:sldMkLst>
        <pc:spChg chg="mod">
          <ac:chgData name="Ramos, Pablo" userId="016ba046-4a9a-4ebd-8ae7-8b71d278acc3" providerId="ADAL" clId="{36D5161D-A21B-4BAD-A3BA-80DD1B84855D}" dt="2023-04-09T11:05:09.391" v="1779" actId="14100"/>
          <ac:spMkLst>
            <pc:docMk/>
            <pc:sldMk cId="3645034231" sldId="320"/>
            <ac:spMk id="5" creationId="{1B07C49E-AFFC-EC46-8930-E4D428F5F943}"/>
          </ac:spMkLst>
        </pc:spChg>
        <pc:picChg chg="add mod">
          <ac:chgData name="Ramos, Pablo" userId="016ba046-4a9a-4ebd-8ae7-8b71d278acc3" providerId="ADAL" clId="{36D5161D-A21B-4BAD-A3BA-80DD1B84855D}" dt="2023-04-09T11:05:23.884" v="1783" actId="1076"/>
          <ac:picMkLst>
            <pc:docMk/>
            <pc:sldMk cId="3645034231" sldId="320"/>
            <ac:picMk id="3" creationId="{5E75FF98-3AC5-4B24-B551-96266149C1C0}"/>
          </ac:picMkLst>
        </pc:picChg>
      </pc:sldChg>
      <pc:sldChg chg="addSp modSp mod">
        <pc:chgData name="Ramos, Pablo" userId="016ba046-4a9a-4ebd-8ae7-8b71d278acc3" providerId="ADAL" clId="{36D5161D-A21B-4BAD-A3BA-80DD1B84855D}" dt="2023-04-09T10:57:43.750" v="1684" actId="27636"/>
        <pc:sldMkLst>
          <pc:docMk/>
          <pc:sldMk cId="700132931" sldId="322"/>
        </pc:sldMkLst>
        <pc:spChg chg="mod">
          <ac:chgData name="Ramos, Pablo" userId="016ba046-4a9a-4ebd-8ae7-8b71d278acc3" providerId="ADAL" clId="{36D5161D-A21B-4BAD-A3BA-80DD1B84855D}" dt="2023-04-09T10:57:23.680" v="1677" actId="5793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Ramos, Pablo" userId="016ba046-4a9a-4ebd-8ae7-8b71d278acc3" providerId="ADAL" clId="{36D5161D-A21B-4BAD-A3BA-80DD1B84855D}" dt="2023-04-09T10:57:43.750" v="1684" actId="27636"/>
          <ac:spMkLst>
            <pc:docMk/>
            <pc:sldMk cId="700132931" sldId="322"/>
            <ac:spMk id="8" creationId="{9456A072-47A6-4424-9ABE-F398119040DD}"/>
          </ac:spMkLst>
        </pc:spChg>
        <pc:picChg chg="add mod">
          <ac:chgData name="Ramos, Pablo" userId="016ba046-4a9a-4ebd-8ae7-8b71d278acc3" providerId="ADAL" clId="{36D5161D-A21B-4BAD-A3BA-80DD1B84855D}" dt="2023-04-09T10:57:05.578" v="1671" actId="1076"/>
          <ac:picMkLst>
            <pc:docMk/>
            <pc:sldMk cId="700132931" sldId="322"/>
            <ac:picMk id="4" creationId="{4B528BB5-D23C-470D-8546-FD30B7585F3A}"/>
          </ac:picMkLst>
        </pc:picChg>
      </pc:sldChg>
      <pc:sldChg chg="addSp modSp mod">
        <pc:chgData name="Ramos, Pablo" userId="016ba046-4a9a-4ebd-8ae7-8b71d278acc3" providerId="ADAL" clId="{36D5161D-A21B-4BAD-A3BA-80DD1B84855D}" dt="2023-04-09T10:59:21.291" v="1709" actId="1076"/>
        <pc:sldMkLst>
          <pc:docMk/>
          <pc:sldMk cId="1866160706" sldId="323"/>
        </pc:sldMkLst>
        <pc:spChg chg="mod">
          <ac:chgData name="Ramos, Pablo" userId="016ba046-4a9a-4ebd-8ae7-8b71d278acc3" providerId="ADAL" clId="{36D5161D-A21B-4BAD-A3BA-80DD1B84855D}" dt="2023-04-09T10:58:31.189" v="1704" actId="14100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Ramos, Pablo" userId="016ba046-4a9a-4ebd-8ae7-8b71d278acc3" providerId="ADAL" clId="{36D5161D-A21B-4BAD-A3BA-80DD1B84855D}" dt="2023-04-09T10:58:10.517" v="1691" actId="27636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Ramos, Pablo" userId="016ba046-4a9a-4ebd-8ae7-8b71d278acc3" providerId="ADAL" clId="{36D5161D-A21B-4BAD-A3BA-80DD1B84855D}" dt="2023-04-09T10:59:21.291" v="1709" actId="1076"/>
          <ac:picMkLst>
            <pc:docMk/>
            <pc:sldMk cId="1866160706" sldId="323"/>
            <ac:picMk id="4" creationId="{5BC4EF5A-7C21-4BE7-992E-AE29C427FD40}"/>
          </ac:picMkLst>
        </pc:picChg>
      </pc:sldChg>
      <pc:sldChg chg="addSp delSp modSp mod">
        <pc:chgData name="Ramos, Pablo" userId="016ba046-4a9a-4ebd-8ae7-8b71d278acc3" providerId="ADAL" clId="{36D5161D-A21B-4BAD-A3BA-80DD1B84855D}" dt="2023-04-09T11:02:27.158" v="1725" actId="1076"/>
        <pc:sldMkLst>
          <pc:docMk/>
          <pc:sldMk cId="252359608" sldId="324"/>
        </pc:sldMkLst>
        <pc:spChg chg="mod">
          <ac:chgData name="Ramos, Pablo" userId="016ba046-4a9a-4ebd-8ae7-8b71d278acc3" providerId="ADAL" clId="{36D5161D-A21B-4BAD-A3BA-80DD1B84855D}" dt="2023-04-09T11:02:23.104" v="1723" actId="14100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Ramos, Pablo" userId="016ba046-4a9a-4ebd-8ae7-8b71d278acc3" providerId="ADAL" clId="{36D5161D-A21B-4BAD-A3BA-80DD1B84855D}" dt="2023-04-09T11:00:15.424" v="1716" actId="20577"/>
          <ac:spMkLst>
            <pc:docMk/>
            <pc:sldMk cId="252359608" sldId="324"/>
            <ac:spMk id="12" creationId="{4D271BF5-BAA1-4CEB-A575-76A097FABBBA}"/>
          </ac:spMkLst>
        </pc:spChg>
        <pc:picChg chg="add del mod">
          <ac:chgData name="Ramos, Pablo" userId="016ba046-4a9a-4ebd-8ae7-8b71d278acc3" providerId="ADAL" clId="{36D5161D-A21B-4BAD-A3BA-80DD1B84855D}" dt="2023-04-09T11:01:33.739" v="1722" actId="478"/>
          <ac:picMkLst>
            <pc:docMk/>
            <pc:sldMk cId="252359608" sldId="324"/>
            <ac:picMk id="4" creationId="{60C64635-800C-4E9F-8D23-8017B2940B2C}"/>
          </ac:picMkLst>
        </pc:picChg>
        <pc:picChg chg="add mod">
          <ac:chgData name="Ramos, Pablo" userId="016ba046-4a9a-4ebd-8ae7-8b71d278acc3" providerId="ADAL" clId="{36D5161D-A21B-4BAD-A3BA-80DD1B84855D}" dt="2023-04-09T11:02:27.158" v="1725" actId="1076"/>
          <ac:picMkLst>
            <pc:docMk/>
            <pc:sldMk cId="252359608" sldId="324"/>
            <ac:picMk id="7" creationId="{87832C50-7BE2-4FB9-8406-2DA1CB274076}"/>
          </ac:picMkLst>
        </pc:picChg>
      </pc:sldChg>
      <pc:sldChg chg="modSp mod">
        <pc:chgData name="Ramos, Pablo" userId="016ba046-4a9a-4ebd-8ae7-8b71d278acc3" providerId="ADAL" clId="{36D5161D-A21B-4BAD-A3BA-80DD1B84855D}" dt="2023-04-07T10:47:02.608" v="25" actId="6549"/>
        <pc:sldMkLst>
          <pc:docMk/>
          <pc:sldMk cId="1277611629" sldId="327"/>
        </pc:sldMkLst>
        <pc:spChg chg="mod">
          <ac:chgData name="Ramos, Pablo" userId="016ba046-4a9a-4ebd-8ae7-8b71d278acc3" providerId="ADAL" clId="{36D5161D-A21B-4BAD-A3BA-80DD1B84855D}" dt="2023-04-07T10:47:02.608" v="25" actId="6549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">
        <pc:chgData name="Ramos, Pablo" userId="016ba046-4a9a-4ebd-8ae7-8b71d278acc3" providerId="ADAL" clId="{36D5161D-A21B-4BAD-A3BA-80DD1B84855D}" dt="2023-04-07T10:53:49.296" v="102" actId="255"/>
        <pc:sldMkLst>
          <pc:docMk/>
          <pc:sldMk cId="1980221439" sldId="331"/>
        </pc:sldMkLst>
        <pc:spChg chg="mod">
          <ac:chgData name="Ramos, Pablo" userId="016ba046-4a9a-4ebd-8ae7-8b71d278acc3" providerId="ADAL" clId="{36D5161D-A21B-4BAD-A3BA-80DD1B84855D}" dt="2023-04-07T10:53:49.296" v="102" actId="255"/>
          <ac:spMkLst>
            <pc:docMk/>
            <pc:sldMk cId="1980221439" sldId="331"/>
            <ac:spMk id="10" creationId="{79EF1473-3ADD-43F1-A495-57AAB7FD902F}"/>
          </ac:spMkLst>
        </pc:spChg>
      </pc:sldChg>
      <pc:sldChg chg="modSp mod">
        <pc:chgData name="Ramos, Pablo" userId="016ba046-4a9a-4ebd-8ae7-8b71d278acc3" providerId="ADAL" clId="{36D5161D-A21B-4BAD-A3BA-80DD1B84855D}" dt="2023-04-07T10:55:42.116" v="108" actId="14100"/>
        <pc:sldMkLst>
          <pc:docMk/>
          <pc:sldMk cId="2560061391" sldId="332"/>
        </pc:sldMkLst>
        <pc:spChg chg="mod">
          <ac:chgData name="Ramos, Pablo" userId="016ba046-4a9a-4ebd-8ae7-8b71d278acc3" providerId="ADAL" clId="{36D5161D-A21B-4BAD-A3BA-80DD1B84855D}" dt="2023-04-07T10:55:42.116" v="108" actId="14100"/>
          <ac:spMkLst>
            <pc:docMk/>
            <pc:sldMk cId="2560061391" sldId="332"/>
            <ac:spMk id="5" creationId="{8E999A1B-8752-489F-A63B-EA2F60186B52}"/>
          </ac:spMkLst>
        </pc:spChg>
      </pc:sldChg>
      <pc:sldChg chg="modSp add del mod setBg">
        <pc:chgData name="Ramos, Pablo" userId="016ba046-4a9a-4ebd-8ae7-8b71d278acc3" providerId="ADAL" clId="{36D5161D-A21B-4BAD-A3BA-80DD1B84855D}" dt="2023-04-07T11:04:20.256" v="308" actId="47"/>
        <pc:sldMkLst>
          <pc:docMk/>
          <pc:sldMk cId="3186051106" sldId="333"/>
        </pc:sldMkLst>
        <pc:spChg chg="mod">
          <ac:chgData name="Ramos, Pablo" userId="016ba046-4a9a-4ebd-8ae7-8b71d278acc3" providerId="ADAL" clId="{36D5161D-A21B-4BAD-A3BA-80DD1B84855D}" dt="2023-04-07T11:02:08.597" v="270" actId="27636"/>
          <ac:spMkLst>
            <pc:docMk/>
            <pc:sldMk cId="3186051106" sldId="333"/>
            <ac:spMk id="7" creationId="{0BFEC426-B615-E549-83E5-140FD588BC64}"/>
          </ac:spMkLst>
        </pc:spChg>
      </pc:sldChg>
      <pc:sldChg chg="modSp add mod setBg">
        <pc:chgData name="Ramos, Pablo" userId="016ba046-4a9a-4ebd-8ae7-8b71d278acc3" providerId="ADAL" clId="{36D5161D-A21B-4BAD-A3BA-80DD1B84855D}" dt="2023-04-07T11:04:07.954" v="307" actId="27636"/>
        <pc:sldMkLst>
          <pc:docMk/>
          <pc:sldMk cId="4031605895" sldId="334"/>
        </pc:sldMkLst>
        <pc:spChg chg="mod">
          <ac:chgData name="Ramos, Pablo" userId="016ba046-4a9a-4ebd-8ae7-8b71d278acc3" providerId="ADAL" clId="{36D5161D-A21B-4BAD-A3BA-80DD1B84855D}" dt="2023-04-07T11:04:07.954" v="307" actId="27636"/>
          <ac:spMkLst>
            <pc:docMk/>
            <pc:sldMk cId="4031605895" sldId="334"/>
            <ac:spMk id="7" creationId="{0BFEC426-B615-E549-83E5-140FD588BC64}"/>
          </ac:spMkLst>
        </pc:spChg>
      </pc:sldChg>
      <pc:sldChg chg="add del setBg">
        <pc:chgData name="Ramos, Pablo" userId="016ba046-4a9a-4ebd-8ae7-8b71d278acc3" providerId="ADAL" clId="{36D5161D-A21B-4BAD-A3BA-80DD1B84855D}" dt="2023-04-07T12:13:47.682" v="818"/>
        <pc:sldMkLst>
          <pc:docMk/>
          <pc:sldMk cId="3988309275" sldId="335"/>
        </pc:sldMkLst>
      </pc:sldChg>
      <pc:sldChg chg="addSp modSp mod">
        <pc:chgData name="Ramos, Pablo" userId="016ba046-4a9a-4ebd-8ae7-8b71d278acc3" providerId="ADAL" clId="{36D5161D-A21B-4BAD-A3BA-80DD1B84855D}" dt="2023-04-09T09:59:38.338" v="835" actId="1076"/>
        <pc:sldMkLst>
          <pc:docMk/>
          <pc:sldMk cId="4145548486" sldId="335"/>
        </pc:sldMkLst>
        <pc:spChg chg="mod">
          <ac:chgData name="Ramos, Pablo" userId="016ba046-4a9a-4ebd-8ae7-8b71d278acc3" providerId="ADAL" clId="{36D5161D-A21B-4BAD-A3BA-80DD1B84855D}" dt="2023-04-07T12:15:25.449" v="829" actId="20577"/>
          <ac:spMkLst>
            <pc:docMk/>
            <pc:sldMk cId="4145548486" sldId="335"/>
            <ac:spMk id="8" creationId="{C7B9C153-C85C-3240-8E7E-523FBC004564}"/>
          </ac:spMkLst>
        </pc:spChg>
        <pc:picChg chg="add mod">
          <ac:chgData name="Ramos, Pablo" userId="016ba046-4a9a-4ebd-8ae7-8b71d278acc3" providerId="ADAL" clId="{36D5161D-A21B-4BAD-A3BA-80DD1B84855D}" dt="2023-04-07T12:15:31.463" v="832" actId="14100"/>
          <ac:picMkLst>
            <pc:docMk/>
            <pc:sldMk cId="4145548486" sldId="335"/>
            <ac:picMk id="3" creationId="{01C35EFD-BA42-42E1-9673-F170F3D93FB6}"/>
          </ac:picMkLst>
        </pc:picChg>
        <pc:picChg chg="add mod">
          <ac:chgData name="Ramos, Pablo" userId="016ba046-4a9a-4ebd-8ae7-8b71d278acc3" providerId="ADAL" clId="{36D5161D-A21B-4BAD-A3BA-80DD1B84855D}" dt="2023-04-09T09:59:38.338" v="835" actId="1076"/>
          <ac:picMkLst>
            <pc:docMk/>
            <pc:sldMk cId="4145548486" sldId="335"/>
            <ac:picMk id="6" creationId="{DE1229D0-4F4A-4083-BC28-62B8F237A8A0}"/>
          </ac:picMkLst>
        </pc:picChg>
      </pc:sldChg>
      <pc:sldChg chg="add del setBg">
        <pc:chgData name="Ramos, Pablo" userId="016ba046-4a9a-4ebd-8ae7-8b71d278acc3" providerId="ADAL" clId="{36D5161D-A21B-4BAD-A3BA-80DD1B84855D}" dt="2023-04-07T11:04:53.721" v="314" actId="47"/>
        <pc:sldMkLst>
          <pc:docMk/>
          <pc:sldMk cId="4202257737" sldId="335"/>
        </pc:sldMkLst>
      </pc:sldChg>
      <pc:sldChg chg="addSp delSp modSp mod">
        <pc:chgData name="Ramos, Pablo" userId="016ba046-4a9a-4ebd-8ae7-8b71d278acc3" providerId="ADAL" clId="{36D5161D-A21B-4BAD-A3BA-80DD1B84855D}" dt="2023-04-09T10:03:27.868" v="854" actId="1076"/>
        <pc:sldMkLst>
          <pc:docMk/>
          <pc:sldMk cId="2016505983" sldId="336"/>
        </pc:sldMkLst>
        <pc:spChg chg="mod">
          <ac:chgData name="Ramos, Pablo" userId="016ba046-4a9a-4ebd-8ae7-8b71d278acc3" providerId="ADAL" clId="{36D5161D-A21B-4BAD-A3BA-80DD1B84855D}" dt="2023-04-09T10:01:13.159" v="849" actId="14100"/>
          <ac:spMkLst>
            <pc:docMk/>
            <pc:sldMk cId="2016505983" sldId="336"/>
            <ac:spMk id="8" creationId="{C7B9C153-C85C-3240-8E7E-523FBC004564}"/>
          </ac:spMkLst>
        </pc:spChg>
        <pc:picChg chg="del">
          <ac:chgData name="Ramos, Pablo" userId="016ba046-4a9a-4ebd-8ae7-8b71d278acc3" providerId="ADAL" clId="{36D5161D-A21B-4BAD-A3BA-80DD1B84855D}" dt="2023-04-09T10:01:00.536" v="842" actId="478"/>
          <ac:picMkLst>
            <pc:docMk/>
            <pc:sldMk cId="2016505983" sldId="336"/>
            <ac:picMk id="3" creationId="{01C35EFD-BA42-42E1-9673-F170F3D93FB6}"/>
          </ac:picMkLst>
        </pc:picChg>
        <pc:picChg chg="add del">
          <ac:chgData name="Ramos, Pablo" userId="016ba046-4a9a-4ebd-8ae7-8b71d278acc3" providerId="ADAL" clId="{36D5161D-A21B-4BAD-A3BA-80DD1B84855D}" dt="2023-04-09T10:03:15.695" v="851" actId="478"/>
          <ac:picMkLst>
            <pc:docMk/>
            <pc:sldMk cId="2016505983" sldId="336"/>
            <ac:picMk id="5" creationId="{6412B28C-CBF1-4427-BF75-65A07075D92B}"/>
          </ac:picMkLst>
        </pc:picChg>
        <pc:picChg chg="del">
          <ac:chgData name="Ramos, Pablo" userId="016ba046-4a9a-4ebd-8ae7-8b71d278acc3" providerId="ADAL" clId="{36D5161D-A21B-4BAD-A3BA-80DD1B84855D}" dt="2023-04-09T10:01:03.456" v="843" actId="478"/>
          <ac:picMkLst>
            <pc:docMk/>
            <pc:sldMk cId="2016505983" sldId="336"/>
            <ac:picMk id="6" creationId="{DE1229D0-4F4A-4083-BC28-62B8F237A8A0}"/>
          </ac:picMkLst>
        </pc:picChg>
        <pc:picChg chg="add mod">
          <ac:chgData name="Ramos, Pablo" userId="016ba046-4a9a-4ebd-8ae7-8b71d278acc3" providerId="ADAL" clId="{36D5161D-A21B-4BAD-A3BA-80DD1B84855D}" dt="2023-04-09T10:03:27.868" v="854" actId="1076"/>
          <ac:picMkLst>
            <pc:docMk/>
            <pc:sldMk cId="2016505983" sldId="336"/>
            <ac:picMk id="10" creationId="{5BB5906B-CF19-408D-9779-446DFF68AEFB}"/>
          </ac:picMkLst>
        </pc:picChg>
      </pc:sldChg>
      <pc:sldChg chg="add del setBg">
        <pc:chgData name="Ramos, Pablo" userId="016ba046-4a9a-4ebd-8ae7-8b71d278acc3" providerId="ADAL" clId="{36D5161D-A21B-4BAD-A3BA-80DD1B84855D}" dt="2023-04-09T10:00:02.722" v="837" actId="47"/>
        <pc:sldMkLst>
          <pc:docMk/>
          <pc:sldMk cId="4139627912" sldId="336"/>
        </pc:sldMkLst>
      </pc:sldChg>
      <pc:sldChg chg="add del setBg">
        <pc:chgData name="Ramos, Pablo" userId="016ba046-4a9a-4ebd-8ae7-8b71d278acc3" providerId="ADAL" clId="{36D5161D-A21B-4BAD-A3BA-80DD1B84855D}" dt="2023-04-07T11:04:46.889" v="313" actId="47"/>
        <pc:sldMkLst>
          <pc:docMk/>
          <pc:sldMk cId="4177604663" sldId="336"/>
        </pc:sldMkLst>
      </pc:sldChg>
      <pc:sldChg chg="addSp delSp modSp mod">
        <pc:chgData name="Ramos, Pablo" userId="016ba046-4a9a-4ebd-8ae7-8b71d278acc3" providerId="ADAL" clId="{36D5161D-A21B-4BAD-A3BA-80DD1B84855D}" dt="2023-04-09T11:04:02.539" v="1770" actId="20577"/>
        <pc:sldMkLst>
          <pc:docMk/>
          <pc:sldMk cId="303039465" sldId="337"/>
        </pc:sldMkLst>
        <pc:spChg chg="mod">
          <ac:chgData name="Ramos, Pablo" userId="016ba046-4a9a-4ebd-8ae7-8b71d278acc3" providerId="ADAL" clId="{36D5161D-A21B-4BAD-A3BA-80DD1B84855D}" dt="2023-04-09T11:04:02.539" v="1770" actId="20577"/>
          <ac:spMkLst>
            <pc:docMk/>
            <pc:sldMk cId="303039465" sldId="337"/>
            <ac:spMk id="5" creationId="{85D9F803-CDBC-C74C-AF1B-2B5937D1C241}"/>
          </ac:spMkLst>
        </pc:spChg>
        <pc:picChg chg="add mod">
          <ac:chgData name="Ramos, Pablo" userId="016ba046-4a9a-4ebd-8ae7-8b71d278acc3" providerId="ADAL" clId="{36D5161D-A21B-4BAD-A3BA-80DD1B84855D}" dt="2023-04-09T11:03:51.766" v="1730" actId="1076"/>
          <ac:picMkLst>
            <pc:docMk/>
            <pc:sldMk cId="303039465" sldId="337"/>
            <ac:picMk id="4" creationId="{E2095A2C-349D-4672-874C-520B9E3EE61A}"/>
          </ac:picMkLst>
        </pc:picChg>
        <pc:picChg chg="del">
          <ac:chgData name="Ramos, Pablo" userId="016ba046-4a9a-4ebd-8ae7-8b71d278acc3" providerId="ADAL" clId="{36D5161D-A21B-4BAD-A3BA-80DD1B84855D}" dt="2023-04-09T11:03:43.158" v="1726" actId="478"/>
          <ac:picMkLst>
            <pc:docMk/>
            <pc:sldMk cId="303039465" sldId="337"/>
            <ac:picMk id="7" creationId="{87832C50-7BE2-4FB9-8406-2DA1CB274076}"/>
          </ac:picMkLst>
        </pc:picChg>
      </pc:sldChg>
      <pc:sldChg chg="new del">
        <pc:chgData name="Ramos, Pablo" userId="016ba046-4a9a-4ebd-8ae7-8b71d278acc3" providerId="ADAL" clId="{36D5161D-A21B-4BAD-A3BA-80DD1B84855D}" dt="2023-04-07T11:04:43.045" v="312" actId="680"/>
        <pc:sldMkLst>
          <pc:docMk/>
          <pc:sldMk cId="2250422882" sldId="337"/>
        </pc:sldMkLst>
      </pc:sldChg>
      <pc:sldChg chg="new del">
        <pc:chgData name="Ramos, Pablo" userId="016ba046-4a9a-4ebd-8ae7-8b71d278acc3" providerId="ADAL" clId="{36D5161D-A21B-4BAD-A3BA-80DD1B84855D}" dt="2023-04-09T11:06:48.140" v="1808" actId="680"/>
        <pc:sldMkLst>
          <pc:docMk/>
          <pc:sldMk cId="1948344014" sldId="338"/>
        </pc:sldMkLst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29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191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283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Pablo Ramos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07/04/2023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Information on SpaceX launches can be sourced from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is retrieved following the flowchart and subsequently stored.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Source </a:t>
            </a:r>
            <a:r>
              <a:rPr lang="en-US" sz="22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code:https</a:t>
            </a:r>
            <a:r>
              <a:rPr lang="en-US" sz="22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://github.com/</a:t>
            </a:r>
            <a:r>
              <a:rPr lang="en-US" sz="2200" b="0" i="0" u="none" strike="noStrike" baseline="0" dirty="0" err="1">
                <a:solidFill>
                  <a:srgbClr val="292929"/>
                </a:solidFill>
                <a:latin typeface="Abadi" panose="020B0604020104020204" pitchFamily="34" charset="0"/>
              </a:rPr>
              <a:t>bloramos</a:t>
            </a:r>
            <a:r>
              <a:rPr lang="en-US" sz="22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/IBM-Applied-Data-Science-Capstone/blob/main/Data%20Collection%20with%20Web%20Scraping.ipynb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47DD91-D2F8-45BF-88CD-2C0B9C582CDA}"/>
              </a:ext>
            </a:extLst>
          </p:cNvPr>
          <p:cNvSpPr/>
          <p:nvPr/>
        </p:nvSpPr>
        <p:spPr>
          <a:xfrm>
            <a:off x="7737308" y="1800224"/>
            <a:ext cx="1954924" cy="1224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Parse data from SpaceX launch information via Wiki page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495035-4BE8-4605-BB3C-A5052ECF01A9}"/>
              </a:ext>
            </a:extLst>
          </p:cNvPr>
          <p:cNvSpPr/>
          <p:nvPr/>
        </p:nvSpPr>
        <p:spPr>
          <a:xfrm>
            <a:off x="7737309" y="3575274"/>
            <a:ext cx="1954923" cy="1375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Obtain all column/attribute names from the HTML table header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667A37-5B98-44FC-B793-95E6301AC1D6}"/>
              </a:ext>
            </a:extLst>
          </p:cNvPr>
          <p:cNvSpPr/>
          <p:nvPr/>
        </p:nvSpPr>
        <p:spPr>
          <a:xfrm>
            <a:off x="7737307" y="5276329"/>
            <a:ext cx="1954925" cy="1375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Construct a data frame by processing the launch HTML tables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F82A968-DEA7-4465-BDB5-E70CD33FAA7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714770" y="3025103"/>
            <a:ext cx="1" cy="5501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EF8391-E12F-48E5-BA57-6723C219B7A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8714770" y="4950371"/>
            <a:ext cx="1" cy="3259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first, Exploratory Data Analysis (EDA) was conducted on the dataset.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Next, calculations were made for the number of launches per site, frequency of each orbit, and mission outcomes for each orbit type.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Ultimately, the landing outcome label was derived from the Outcome column.</a:t>
            </a:r>
            <a:endParaRPr lang="en-US" dirty="0"/>
          </a:p>
          <a:p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Source code: https://github.com/bloramos/IBM-Applied-Data-Science-Capstone/blob/main/Data%20Wrangling.ipynb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F811189-9DB2-4938-9045-DF45B5B9DDDD}"/>
              </a:ext>
            </a:extLst>
          </p:cNvPr>
          <p:cNvSpPr/>
          <p:nvPr/>
        </p:nvSpPr>
        <p:spPr>
          <a:xfrm>
            <a:off x="942370" y="4452165"/>
            <a:ext cx="1954924" cy="1224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EDA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D4A358-6309-4A1D-9071-EA76882249F2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897294" y="5061430"/>
            <a:ext cx="1469260" cy="31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E031F7A-76AD-4DE8-AAD7-77D667A213AD}"/>
              </a:ext>
            </a:extLst>
          </p:cNvPr>
          <p:cNvSpPr/>
          <p:nvPr/>
        </p:nvSpPr>
        <p:spPr>
          <a:xfrm>
            <a:off x="4366554" y="4448990"/>
            <a:ext cx="1954924" cy="1224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Summarizations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E2F339-EBF1-499A-8B49-AB703C75D3E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21478" y="5061430"/>
            <a:ext cx="1214439" cy="31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ABD4B0-1B45-4DA4-85A8-CEF63D5EC8A1}"/>
              </a:ext>
            </a:extLst>
          </p:cNvPr>
          <p:cNvSpPr/>
          <p:nvPr/>
        </p:nvSpPr>
        <p:spPr>
          <a:xfrm>
            <a:off x="7419809" y="4448990"/>
            <a:ext cx="1954924" cy="1224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Creation</a:t>
            </a:r>
          </a:p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of</a:t>
            </a:r>
          </a:p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Landing</a:t>
            </a:r>
          </a:p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Outcome Label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data exploration, scatterplots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barplots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were employed to display the connections between pairs of attributes: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vs. Flight Number, Launch Site vs. Flight Number, Launch Site vs. Payload Mass, Orbit and Flight Number, Payload and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Source code: https://github.com/bloramos/IBM-Applied-Data-Science-Capstone/blob/main/EDA%20with%20Data%20Visualization.ipynb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BA5097-0FC0-48B9-9C30-938A94489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93208"/>
            <a:ext cx="10824421" cy="24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33940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SQL queries performed:</a:t>
            </a:r>
          </a:p>
          <a:p>
            <a:pPr lvl="1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Names of the unique launch sites in the space mission;</a:t>
            </a:r>
          </a:p>
          <a:p>
            <a:pPr lvl="1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Top 5 launch sites whose name begin with the string 'CCA’;</a:t>
            </a:r>
          </a:p>
          <a:p>
            <a:pPr lvl="1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Total payload mass carried by boosters launched by NASA (CRS);</a:t>
            </a:r>
          </a:p>
          <a:p>
            <a:pPr lvl="1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Average payload mass carried by booster version F9 v1.1;</a:t>
            </a:r>
          </a:p>
          <a:p>
            <a:pPr lvl="1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Date when the first successful landing outcome in ground pad was achieved;</a:t>
            </a:r>
          </a:p>
          <a:p>
            <a:pPr lvl="1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Names of the boosters which have success in drone ship and have payload mass between 4000 and 6000 kg;</a:t>
            </a:r>
          </a:p>
          <a:p>
            <a:pPr lvl="1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Total number of successful and failure mission outcomes;</a:t>
            </a:r>
          </a:p>
          <a:p>
            <a:pPr lvl="1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Names of the booster versions which have carried the maximum payload mass;</a:t>
            </a:r>
          </a:p>
          <a:p>
            <a:pPr lvl="1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Failed landing outcomes in drone ship, their booster versions, and launch site names for in year 2015; and</a:t>
            </a:r>
          </a:p>
          <a:p>
            <a:pPr lvl="1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Rank of the count of landing outcomes (such as Failure (drone ship) or Success (ground pad)) between the date 2010-06-04 and 2017-03-20.</a:t>
            </a:r>
          </a:p>
          <a:p>
            <a:pPr lvl="1"/>
            <a:r>
              <a:rPr lang="en-US" sz="1800" dirty="0">
                <a:solidFill>
                  <a:srgbClr val="292929"/>
                </a:solidFill>
                <a:latin typeface="Abadi" panose="020B0604020104020204" pitchFamily="34" charset="0"/>
              </a:rPr>
              <a:t>Source code: https://github.com/bloramos/IBM-Applied-Data-Science-Capstone/blob/main/EDA.ipynb</a:t>
            </a:r>
            <a:endParaRPr lang="en-US" sz="1800" b="0" i="0" u="none" strike="noStrike" baseline="0" dirty="0">
              <a:solidFill>
                <a:srgbClr val="292929"/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Folium Maps, the following elements were employed: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Markers, which pinpoint locations such as launch sites;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Circles, highlighting areas surrounding specific coordinates, like NASA Johnson Space Center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clusters, representing groups of events at each coordinate, like launches at a launch site; and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Lines, utilized for illustrating distances between two coordinates.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code: https://github.com/bloramos/IBM-Applied-Data-Science-Capstone/blob/main/Interactive%20Visual%20Analytics%20with%20Folium%20lab.ipynb</a:t>
            </a: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Various graphs and plots were employed for data visualization: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Proportion of launches per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spectrum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combination facilitated swift analysis of the relationship between payloads and launch sites, aiding in determining the optimal location for launches based on payload requirements.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code: https://github.com/bloramos/IBM-Applied-Data-Science-Capstone/blob/main/spacex_dash_app.py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classification methods were evaluated: logistic regression, support vector machine, decision tree, and k-nearest neighbors.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code: https://github.com/bloramos/IBM-Applied-Data-Science-Capstone/blob/main/Machine%20Learning%20Prediction.ipynb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F34F3DF-4BD8-4DB9-BD3D-8D7F75837F49}"/>
              </a:ext>
            </a:extLst>
          </p:cNvPr>
          <p:cNvSpPr/>
          <p:nvPr/>
        </p:nvSpPr>
        <p:spPr>
          <a:xfrm>
            <a:off x="942370" y="4452165"/>
            <a:ext cx="1954924" cy="1224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Preparation and standardization of data.</a:t>
            </a:r>
          </a:p>
          <a:p>
            <a:pPr algn="ctr"/>
            <a:endParaRPr lang="en-US" sz="1800" b="1" i="0" u="none" strike="noStrike" baseline="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81ECBB-8C7D-4C9A-B41D-AD4929FCBA6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897294" y="5061430"/>
            <a:ext cx="1469260" cy="31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D5540D-1FC0-479A-A527-CE0CEB8FF602}"/>
              </a:ext>
            </a:extLst>
          </p:cNvPr>
          <p:cNvSpPr/>
          <p:nvPr/>
        </p:nvSpPr>
        <p:spPr>
          <a:xfrm>
            <a:off x="4366554" y="4448990"/>
            <a:ext cx="1954924" cy="1224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i="0" u="none" strike="noStrike" baseline="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Evaluated models with varied hyperparameters</a:t>
            </a:r>
          </a:p>
          <a:p>
            <a:pPr algn="ctr"/>
            <a:endParaRPr lang="en-US" sz="1800" b="1" i="0" u="none" strike="noStrike" baseline="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CE487AA-99C8-4FA4-B25C-59DD45A265BA}"/>
              </a:ext>
            </a:extLst>
          </p:cNvPr>
          <p:cNvSpPr/>
          <p:nvPr/>
        </p:nvSpPr>
        <p:spPr>
          <a:xfrm>
            <a:off x="7963098" y="4431731"/>
            <a:ext cx="1954924" cy="1224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Results </a:t>
            </a:r>
            <a:r>
              <a:rPr lang="en-US" sz="1800" b="1" i="0" u="none" strike="noStrike" baseline="0" dirty="0" err="1">
                <a:solidFill>
                  <a:srgbClr val="FFFFFF"/>
                </a:solidFill>
                <a:latin typeface="Calibri" panose="020F0502020204030204" pitchFamily="34" charset="0"/>
              </a:rPr>
              <a:t>comparision</a:t>
            </a:r>
            <a:endParaRPr lang="en-US" sz="1800" b="1" i="0" u="none" strike="noStrike" baseline="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835E26-1C48-4B1A-BD4A-0B0E4B8F44CD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6321478" y="5044171"/>
            <a:ext cx="1641620" cy="172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284075" cy="4619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operates from 4 distinct launch sites;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Early launches were conducted for Space X and NASA;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v1.1 booster has an average payload of 2,928 kg;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landing outcomes began 5 years after the first launch in 2015;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 outcomes were successful in nearly 100% of cases;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booster versions, F9 v1.1 B1012 and F9 v1.1 B1015, failed to land on drone ships in 2015;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rate of successful landing outcomes improved over time.</a:t>
            </a:r>
            <a:endParaRPr lang="en-US" sz="14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284075" cy="4619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Through interactive analytics, it was feasible to determine that launch sites are typically located in secure areas near bodies of water, with well-established logistical infrastructure nearby.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The majority of launches occur at launch sites located on the east coast.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2200" dirty="0">
              <a:solidFill>
                <a:srgbClr val="A5A5A5">
                  <a:lumMod val="25000"/>
                </a:srgbClr>
              </a:solidFill>
              <a:latin typeface="Abadi" panose="020B0604020104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IBM Plex Mono Text" panose="020B0509050203000203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Results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IBM Plex Mono SemiBold" panose="020B0709050203000203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C35EFD-BA42-42E1-9673-F170F3D93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37" y="4171950"/>
            <a:ext cx="3662363" cy="1776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1229D0-4F4A-4083-BC28-62B8F237A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450" y="3789480"/>
            <a:ext cx="3962400" cy="201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4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5254875" cy="2859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According to the results of predictive analysis, the Decision Tree Classifier proved to be the most effective model in predicting successful landings, with an accuracy exceeding 87% and a test data accuracy of over 94%.The majority of launches occur at launch sites located on the east coast.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IBM Plex Mono Text" panose="020B0509050203000203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Results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IBM Plex Mono SemiBold" panose="020B0709050203000203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B5906B-CF19-408D-9779-446DFF68A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297" y="1710748"/>
            <a:ext cx="54006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05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10420638" cy="158115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Based on the above graph, it is evident that the most successful launch site presently is CCAF5 SLC 40, with the majority of recent launches achieving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Second place is occupied by VAFB SLC 4E, with KSC LC 39A coming in third.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rate, in general, has improved over time.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44168-2834-499E-89C4-E062C4855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4558"/>
            <a:ext cx="10934700" cy="24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960A57-CD00-4AB1-AA20-5A37605CE206}"/>
              </a:ext>
            </a:extLst>
          </p:cNvPr>
          <p:cNvSpPr txBox="1">
            <a:spLocks/>
          </p:cNvSpPr>
          <p:nvPr/>
        </p:nvSpPr>
        <p:spPr>
          <a:xfrm>
            <a:off x="864973" y="2057400"/>
            <a:ext cx="10420638" cy="158115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weighing more than 9,000kg, equivalent to the weight of a school bus, display an excellent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 the CCAFS SLC 40 and KSC LC 39A launch sites appear capable of accommodating payloads exceeding 12,000kg.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105649-CB60-4817-8627-167581EC4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72" y="3854558"/>
            <a:ext cx="9601200" cy="24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3"/>
            <a:ext cx="3932238" cy="434509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success rates are observed for the following orbits: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 L1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next most successful orbits are: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(above 80%); and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LFO (above 70%).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129730-0083-4F3B-BC4D-9A35BB4BF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812" y="1672648"/>
            <a:ext cx="52101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6"/>
            <a:ext cx="10687961" cy="156879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have seemingly improved over time for all orbits.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frequency of VLEO orbit launches has recently increased, indicating a potential new business opportunity.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AF1FC5-71F9-4F1B-82E4-E4EC6BF99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72" y="3561734"/>
            <a:ext cx="11021939" cy="24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85030" y="1655762"/>
            <a:ext cx="11021939" cy="15049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appears to be no correlation between payload and success rate for the GTO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ISS orbit displays the broadest range of payloads and a commendable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to the SO and GEO orbits are relatively infrequent.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6E0120-691C-4CDC-BC1B-D1887587C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676033"/>
            <a:ext cx="10782300" cy="24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420989" cy="395581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has been on an upward trend since 2013 and persisted until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initial three years appear to have been a period of adjustments and technological improvements.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1C383-9DF1-4044-B1F9-481B9D922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914" y="1990265"/>
            <a:ext cx="52101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8413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four launch sites, which are determined by selecting the unique instances of "launch_site" values from the dataset.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4256608-F001-4888-BC22-DF27F492D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49971"/>
              </p:ext>
            </p:extLst>
          </p:nvPr>
        </p:nvGraphicFramePr>
        <p:xfrm>
          <a:off x="1536700" y="2986616"/>
          <a:ext cx="2063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3750">
                  <a:extLst>
                    <a:ext uri="{9D8B030D-6E8A-4147-A177-3AD203B41FA5}">
                      <a16:colId xmlns:a16="http://schemas.microsoft.com/office/drawing/2014/main" val="2946317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Launch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328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CCAFS LC-40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665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CCAFS SLC-40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12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KSC LC-39A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86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VAFB SLC-4E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80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9366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displays five examples of Cape Canaveral launches.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701CE1-AE7B-42A0-9CC9-05626A745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3124200"/>
            <a:ext cx="10367762" cy="289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889239"/>
            <a:ext cx="9745589" cy="8969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overall payload was calculated by summing the payloads associated with codes containing 'CRS', which correspond to NASA.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8BF94126-8846-4026-A4A1-E665AA215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4322"/>
              </p:ext>
            </p:extLst>
          </p:nvPr>
        </p:nvGraphicFramePr>
        <p:xfrm>
          <a:off x="1350204" y="3058160"/>
          <a:ext cx="188829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8296">
                  <a:extLst>
                    <a:ext uri="{9D8B030D-6E8A-4147-A177-3AD203B41FA5}">
                      <a16:colId xmlns:a16="http://schemas.microsoft.com/office/drawing/2014/main" val="1354670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Payload (kg)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55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111.268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707505"/>
                  </a:ext>
                </a:extLst>
              </a:tr>
            </a:tbl>
          </a:graphicData>
        </a:graphic>
      </p:graphicFrame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14E36C6-4574-4AB9-B98B-EADE81A82B16}"/>
              </a:ext>
            </a:extLst>
          </p:cNvPr>
          <p:cNvSpPr txBox="1">
            <a:spLocks/>
          </p:cNvSpPr>
          <p:nvPr/>
        </p:nvSpPr>
        <p:spPr>
          <a:xfrm>
            <a:off x="770011" y="1728630"/>
            <a:ext cx="7592939" cy="5490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transported by boosters from NASA: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2" y="1387366"/>
            <a:ext cx="10499069" cy="45089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Collection: Web scraping and 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(EDA): Data wrangling, data visualization, interactive visual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 Summary: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Collected valuable data from public sources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identified best features for predicting launch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 determined the best model for leveraging collected data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7416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70E708-31A2-4153-8C82-531CA94C8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148037"/>
              </p:ext>
            </p:extLst>
          </p:nvPr>
        </p:nvGraphicFramePr>
        <p:xfrm>
          <a:off x="1350204" y="3058160"/>
          <a:ext cx="188829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8296">
                  <a:extLst>
                    <a:ext uri="{9D8B030D-6E8A-4147-A177-3AD203B41FA5}">
                      <a16:colId xmlns:a16="http://schemas.microsoft.com/office/drawing/2014/main" val="1354670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Avg  Payload (kg)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55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707505"/>
                  </a:ext>
                </a:extLst>
              </a:tr>
            </a:tbl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86D0E4D-20D7-4033-9C95-2F64F235C7F3}"/>
              </a:ext>
            </a:extLst>
          </p:cNvPr>
          <p:cNvSpPr txBox="1">
            <a:spLocks/>
          </p:cNvSpPr>
          <p:nvPr/>
        </p:nvSpPr>
        <p:spPr>
          <a:xfrm>
            <a:off x="770009" y="4607562"/>
            <a:ext cx="9745589" cy="74168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filtering the data to include only the specified booster version and calculating the average payload mass, it was determined to be 2,928 kg.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92C573-019A-41F7-BDEB-3DD09A6FE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14550"/>
              </p:ext>
            </p:extLst>
          </p:nvPr>
        </p:nvGraphicFramePr>
        <p:xfrm>
          <a:off x="1350204" y="3058160"/>
          <a:ext cx="188829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8296">
                  <a:extLst>
                    <a:ext uri="{9D8B030D-6E8A-4147-A177-3AD203B41FA5}">
                      <a16:colId xmlns:a16="http://schemas.microsoft.com/office/drawing/2014/main" val="1354670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55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22/12/2015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707505"/>
                  </a:ext>
                </a:extLst>
              </a:tr>
            </a:tbl>
          </a:graphicData>
        </a:graphic>
      </p:graphicFrame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A2C505E-DC18-491E-90B4-312716B3101D}"/>
              </a:ext>
            </a:extLst>
          </p:cNvPr>
          <p:cNvSpPr txBox="1">
            <a:spLocks/>
          </p:cNvSpPr>
          <p:nvPr/>
        </p:nvSpPr>
        <p:spPr>
          <a:xfrm>
            <a:off x="770009" y="4607561"/>
            <a:ext cx="10651981" cy="11677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filtering the data to include only successful landing outcomes on ground pads and identifying the minimum date value, the initial occurrence can be determined, which transpired on 22/12/2015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8794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boosters that have successfully landed on drone ships and had payload masses greater than 4000 but less than 6000.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B601B4C-ADBE-4705-9A08-8528E94CBC17}"/>
              </a:ext>
            </a:extLst>
          </p:cNvPr>
          <p:cNvSpPr txBox="1">
            <a:spLocks/>
          </p:cNvSpPr>
          <p:nvPr/>
        </p:nvSpPr>
        <p:spPr>
          <a:xfrm>
            <a:off x="922410" y="5346917"/>
            <a:ext cx="9745589" cy="8794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After applying the aforementioned filters to select unique booster versions, the resulting count was 4.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DD24D39-DA00-4DE5-9E9A-DEF4658F4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593428"/>
              </p:ext>
            </p:extLst>
          </p:nvPr>
        </p:nvGraphicFramePr>
        <p:xfrm>
          <a:off x="3708400" y="3070153"/>
          <a:ext cx="2387600" cy="1962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7600">
                  <a:extLst>
                    <a:ext uri="{9D8B030D-6E8A-4147-A177-3AD203B41FA5}">
                      <a16:colId xmlns:a16="http://schemas.microsoft.com/office/drawing/2014/main" val="757280739"/>
                    </a:ext>
                  </a:extLst>
                </a:gridCol>
              </a:tblGrid>
              <a:tr h="331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Booster Version</a:t>
                      </a:r>
                      <a:r>
                        <a:rPr lang="en-US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566051"/>
                  </a:ext>
                </a:extLst>
              </a:tr>
              <a:tr h="331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FT B1021.2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469090"/>
                  </a:ext>
                </a:extLst>
              </a:tr>
              <a:tr h="331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FT B1031.2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275427"/>
                  </a:ext>
                </a:extLst>
              </a:tr>
              <a:tr h="331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FT B1022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70080"/>
                  </a:ext>
                </a:extLst>
              </a:tr>
              <a:tr h="4990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FT B1026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74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grouping mission outcomes and tallying the corresponding number of records for each group, we arrived at the above summary.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C6086EE-6E50-4923-8A17-C6F4C6FFB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746150"/>
              </p:ext>
            </p:extLst>
          </p:nvPr>
        </p:nvGraphicFramePr>
        <p:xfrm>
          <a:off x="2432050" y="2687320"/>
          <a:ext cx="556895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800">
                  <a:extLst>
                    <a:ext uri="{9D8B030D-6E8A-4147-A177-3AD203B41FA5}">
                      <a16:colId xmlns:a16="http://schemas.microsoft.com/office/drawing/2014/main" val="3144959047"/>
                    </a:ext>
                  </a:extLst>
                </a:gridCol>
                <a:gridCol w="2343150">
                  <a:extLst>
                    <a:ext uri="{9D8B030D-6E8A-4147-A177-3AD203B41FA5}">
                      <a16:colId xmlns:a16="http://schemas.microsoft.com/office/drawing/2014/main" val="22589848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Mission 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Occurrences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1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Success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568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Success (payload status unclear)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849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Failure (in flight)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05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164689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Boosters which have carried the maximum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boosters transported the highest recorded payload masses in the dataset.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CD050977-61EF-463A-9B78-8D01225C2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983189"/>
              </p:ext>
            </p:extLst>
          </p:nvPr>
        </p:nvGraphicFramePr>
        <p:xfrm>
          <a:off x="1257301" y="2517934"/>
          <a:ext cx="194309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099">
                  <a:extLst>
                    <a:ext uri="{9D8B030D-6E8A-4147-A177-3AD203B41FA5}">
                      <a16:colId xmlns:a16="http://schemas.microsoft.com/office/drawing/2014/main" val="1180300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Booster 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490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B5 B1048.4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82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B5 B1048.5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830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B5 B1049.4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11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B5 B1049.5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49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B5 B1049.7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228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B5 B1051.3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27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B5 B1051.4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48697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117E617-BAB4-4756-943F-CE23BF8B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349114"/>
              </p:ext>
            </p:extLst>
          </p:nvPr>
        </p:nvGraphicFramePr>
        <p:xfrm>
          <a:off x="4107766" y="2517934"/>
          <a:ext cx="19430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099">
                  <a:extLst>
                    <a:ext uri="{9D8B030D-6E8A-4147-A177-3AD203B41FA5}">
                      <a16:colId xmlns:a16="http://schemas.microsoft.com/office/drawing/2014/main" val="1180300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Booster 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490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B5 B1051.6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82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B5 B1056.4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830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B5 B1058.3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11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B5 B1060.2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49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B5 B1060.3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228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booster versions and launch site names associated with failed landing outcomes on drone ships during the year 2015.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3A5FEFEE-D68E-4F0B-90D2-00588706F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196394"/>
              </p:ext>
            </p:extLst>
          </p:nvPr>
        </p:nvGraphicFramePr>
        <p:xfrm>
          <a:off x="1578804" y="3346055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8652548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58601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BoosterVersion</a:t>
                      </a:r>
                      <a:r>
                        <a:rPr lang="en-US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LaunchSite</a:t>
                      </a:r>
                      <a:r>
                        <a:rPr lang="en-US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50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v1.1 B1012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CCAFS LC-40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433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v1.1 B1015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CCAFS LC-40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142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04C1ECB-634E-4C55-A5D3-2163B561D750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9745589" cy="12985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Ranking of landing outcomes from June 4, 2010, to March 20, 2017. This perspective on the data highlights the significance of taking "No attempt" into account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382A4802-7357-40E7-80B6-10EDFA22C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138328"/>
              </p:ext>
            </p:extLst>
          </p:nvPr>
        </p:nvGraphicFramePr>
        <p:xfrm>
          <a:off x="2032000" y="3058853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1107722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007832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Landing Outcome</a:t>
                      </a:r>
                      <a:r>
                        <a:rPr lang="en-US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Occurrences</a:t>
                      </a:r>
                      <a:r>
                        <a:rPr lang="en-US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73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attempt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532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Failure (drone ship)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43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Success (drone ship)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576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Controlled(ocean)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49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Success (ground pad)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85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Failure (parachute)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2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Uncontrolled (ocean)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792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Precluded (drone ship)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60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situated in close proximity to bodies of water, most likely for safety reasons, while remaining accessible via roads and railroads.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C6AB6D-349B-467C-ADBC-81AA510D4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04" y="2808971"/>
            <a:ext cx="5586568" cy="301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Example of launch site launch outcomes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2FAAC-C4E5-4C7E-B732-7B3327399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74674"/>
            <a:ext cx="3182197" cy="289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418E7F-8666-479C-9986-01C8A1045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159" y="2597517"/>
            <a:ext cx="4911213" cy="32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380593"/>
            <a:ext cx="10399486" cy="364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Goal: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Assess the potential of Space Y to rival SpaceX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Key Insights Needed: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Forecasting total launch expenses through successful first stage rocket landings predictions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Determining the optimal site for conducting launches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9"/>
            <a:ext cx="8597827" cy="116681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 39A benefits from excellent logistics, given its strategic location near both rail and road networks, while also being situated at a safe distance from residential areas.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Proximities: Analyzing Distances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65C9B-534E-4082-B6B9-ADDDC040C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938" y="3068856"/>
            <a:ext cx="7402474" cy="315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 appears to be a crucial factor in the success of missions.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Achievement of Launch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28BB5-D23C-470D-8546-FD30B7585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917" y="2397352"/>
            <a:ext cx="7818096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51583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 39A boasts a 76.9% success rate for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 39A Launch Success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4EF5A-7C21-4BE7-992E-AE29C427F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911" y="2461811"/>
            <a:ext cx="7057696" cy="34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8223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most successful combination appears to be payloads under 6,000kg paired with FT boosters.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>
                <a:solidFill>
                  <a:srgbClr val="0B49CB"/>
                </a:solidFill>
                <a:latin typeface="Abadi"/>
              </a:rPr>
              <a:t>Relationship between Payload and Launch Result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832C50-7BE2-4FB9-8406-2DA1CB274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947" y="2647950"/>
            <a:ext cx="87344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8223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 enough data of huger than 7000 kg.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Relationship between Payload and Launch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95A2C-349D-4672-874C-520B9E3EE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911" y="2647950"/>
            <a:ext cx="7944761" cy="389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9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accuracies of four classification models were tested and plotted. The Decision Tree Classifier emerged as the top-performing model, boasting accuracy levels exceeding 87%.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662A23-E682-459A-BAA1-3524FC5E3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862" y="1399223"/>
            <a:ext cx="54006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12192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accuracy of the Decision Tree Classifier is supported by its confusion matrix, which demonstrates a high number of true positive and true negative values in comparison to false values.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5FF98-3AC5-4B24-B551-96266149C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972" y="3222049"/>
            <a:ext cx="3816833" cy="32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Diverse data sources examined for improved insights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highlighted as best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beyond 7,000 kg regarded as lower risk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mission outcomes found to be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Incremental enhancement in landing success rates attributed to advancements in technology and methods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 deemed valuable for forecasting triumphant landings and boosting revenue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CB7-D440-4B1A-8AFC-E8D5D01F6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68" y="2664836"/>
            <a:ext cx="425009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 for gathering data: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Acquired Space X data from two distinct resources: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 X API (https://api.spacexdata.com/v4/rockets/)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(https://en.wikipedia.org/wiki/List_of_Falcon/_9/_and_Falcon_Heavy_launches)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Conduct data manipulation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Enhanced the collected data by generating a landing result label from outcome information after examining and summarizing attributes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Carry out exploratory data analysis (EDA) employing visualizations and SQL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4063247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31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Carry out interactive visual analysis with Folium and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Execute predictive assessments employing classification algorithms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3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Up to this stage, gathered data was standardized, separated into training and testing datasets, and assessed with four distinct classification techniques. Each model's accuracy was measured using various parameter combinations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605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Information was obtained from a pair of sources: Space X API (https://api.spacexdata.com/v4/rockets/rockets/) and Wikipedia (https://en.wikipedia.org/wiki/List_of_Falcon/_9/_and_Falcon_Heavy_launches), employing web scraping methods.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provides an accessible API for data acquisition and utilization;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Following the adjacent flowchart, the API was employed, and the data was stored.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r>
              <a:rPr lang="en-US" sz="22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Source code: </a:t>
            </a:r>
            <a:r>
              <a:rPr lang="en-US" sz="2200" dirty="0"/>
              <a:t>https://github.com/bloramos/IBM-Applied-Data-Science-Capstone/blob/main/Data%20Collection%20API.ipynb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4CCB2A3-03A4-4F2D-8CFA-FB8D54B11B68}"/>
              </a:ext>
            </a:extLst>
          </p:cNvPr>
          <p:cNvSpPr/>
          <p:nvPr/>
        </p:nvSpPr>
        <p:spPr>
          <a:xfrm>
            <a:off x="7737308" y="1800224"/>
            <a:ext cx="1954924" cy="1224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Parse data from SpaceX launch information via API request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0D81EC-8D42-4B4C-B35A-FA692C283EC6}"/>
              </a:ext>
            </a:extLst>
          </p:cNvPr>
          <p:cNvSpPr/>
          <p:nvPr/>
        </p:nvSpPr>
        <p:spPr>
          <a:xfrm>
            <a:off x="7737309" y="3575275"/>
            <a:ext cx="1954925" cy="1150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Filter data to only include Falcon 9 launches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8E0080-AEEE-4F77-92D3-3AEF67E79579}"/>
              </a:ext>
            </a:extLst>
          </p:cNvPr>
          <p:cNvSpPr/>
          <p:nvPr/>
        </p:nvSpPr>
        <p:spPr>
          <a:xfrm>
            <a:off x="7737307" y="5276328"/>
            <a:ext cx="1954925" cy="1376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Replace Missing values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A08D03-A9A2-4F25-8149-4A42CA779E45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8714770" y="3025103"/>
            <a:ext cx="2" cy="5501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63A4DA-D726-4CE0-AABE-3FB6B6AE76B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8714770" y="4726157"/>
            <a:ext cx="2" cy="5501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2392</Words>
  <Application>Microsoft Office PowerPoint</Application>
  <PresentationFormat>Widescreen</PresentationFormat>
  <Paragraphs>335</Paragraphs>
  <Slides>51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Ramos, Pablo</cp:lastModifiedBy>
  <cp:revision>198</cp:revision>
  <dcterms:created xsi:type="dcterms:W3CDTF">2021-04-29T18:58:34Z</dcterms:created>
  <dcterms:modified xsi:type="dcterms:W3CDTF">2023-04-09T11:40:16Z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